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36da6fc05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304f7be5c4617"/>
  </p:sldMasterIdLst>
  <p:sldIdLst>
    <p:sldId xmlns:r="http://schemas.openxmlformats.org/officeDocument/2006/relationships" id="256" r:id="R2f31f705f5294ed1"/>
    <p:sldId xmlns:r="http://schemas.openxmlformats.org/officeDocument/2006/relationships" id="257" r:id="Rfb2bc0d8863c4900"/>
    <p:sldId xmlns:r="http://schemas.openxmlformats.org/officeDocument/2006/relationships" id="258" r:id="Ra0d5b753e68545e2"/>
    <p:sldId xmlns:r="http://schemas.openxmlformats.org/officeDocument/2006/relationships" id="259" r:id="Rdfab26deebb84815"/>
    <p:sldId xmlns:r="http://schemas.openxmlformats.org/officeDocument/2006/relationships" id="260" r:id="R68331fa2780f4b19"/>
    <p:sldId xmlns:r="http://schemas.openxmlformats.org/officeDocument/2006/relationships" id="261" r:id="R56ba4b5041894cb8"/>
    <p:sldId xmlns:r="http://schemas.openxmlformats.org/officeDocument/2006/relationships" id="262" r:id="Rc48b61c3859d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304f7be5c4617" /><Relationship Type="http://schemas.openxmlformats.org/officeDocument/2006/relationships/slide" Target="/ppt/slides/slide1.xml" Id="R2f31f705f5294ed1" /><Relationship Type="http://schemas.openxmlformats.org/officeDocument/2006/relationships/slide" Target="/ppt/slides/slide2.xml" Id="Rfb2bc0d8863c4900" /><Relationship Type="http://schemas.openxmlformats.org/officeDocument/2006/relationships/slide" Target="/ppt/slides/slide3.xml" Id="Ra0d5b753e68545e2" /><Relationship Type="http://schemas.openxmlformats.org/officeDocument/2006/relationships/slide" Target="/ppt/slides/slide4.xml" Id="Rdfab26deebb84815" /><Relationship Type="http://schemas.openxmlformats.org/officeDocument/2006/relationships/slide" Target="/ppt/slides/slide5.xml" Id="R68331fa2780f4b19" /><Relationship Type="http://schemas.openxmlformats.org/officeDocument/2006/relationships/slide" Target="/ppt/slides/slide6.xml" Id="R56ba4b5041894cb8" /><Relationship Type="http://schemas.openxmlformats.org/officeDocument/2006/relationships/slide" Target="/ppt/slides/slide7.xml" Id="Rc48b61c3859d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2bc0b2434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d7cdf2664f0c" /><Relationship Type="http://schemas.openxmlformats.org/officeDocument/2006/relationships/theme" Target="/ppt/slideMasters/theme/theme1.xml" Id="R10acef10e0ae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6d7cdf266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aedee73c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22f96753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e9dc0a478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0cc26a62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4814bb2a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9a06558bc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c8cd306e4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SLØYFEN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SLØYFEN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SLØYFEN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SLØYFEN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SLØYFEN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SLØYFEN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34 223 017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SLØYFEN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SLØYFEN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Sløyfen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817 254 012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SLØYFEN AS</a:t>
            </a:r>
          </a:p>
        </p:txBody>
      </p:sp>
    </p:spTree>
  </p:cSld>
  <p:clrMapOvr>
    <a:masterClrMapping xmlns:a="http://schemas.openxmlformats.org/drawingml/2006/main"/>
  </p:clrMapOvr>
</p:sld>
</file>