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e6f14cfda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b42459ae34dcc"/>
  </p:sldMasterIdLst>
  <p:sldIdLst>
    <p:sldId xmlns:r="http://schemas.openxmlformats.org/officeDocument/2006/relationships" id="256" r:id="Ra153cad09fa64545"/>
    <p:sldId xmlns:r="http://schemas.openxmlformats.org/officeDocument/2006/relationships" id="257" r:id="Rf1100c5883f3481e"/>
    <p:sldId xmlns:r="http://schemas.openxmlformats.org/officeDocument/2006/relationships" id="258" r:id="R2371d26ec3e24a0b"/>
    <p:sldId xmlns:r="http://schemas.openxmlformats.org/officeDocument/2006/relationships" id="259" r:id="Re6172fe66f854228"/>
    <p:sldId xmlns:r="http://schemas.openxmlformats.org/officeDocument/2006/relationships" id="260" r:id="R6615d3f6f191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b42459ae34dcc" /><Relationship Type="http://schemas.openxmlformats.org/officeDocument/2006/relationships/slide" Target="/ppt/slides/slide1.xml" Id="Ra153cad09fa64545" /><Relationship Type="http://schemas.openxmlformats.org/officeDocument/2006/relationships/slide" Target="/ppt/slides/slide2.xml" Id="Rf1100c5883f3481e" /><Relationship Type="http://schemas.openxmlformats.org/officeDocument/2006/relationships/slide" Target="/ppt/slides/slide3.xml" Id="R2371d26ec3e24a0b" /><Relationship Type="http://schemas.openxmlformats.org/officeDocument/2006/relationships/slide" Target="/ppt/slides/slide4.xml" Id="Re6172fe66f854228" /><Relationship Type="http://schemas.openxmlformats.org/officeDocument/2006/relationships/slide" Target="/ppt/slides/slide5.xml" Id="R6615d3f6f191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4bf7d31d1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6bf4df4fa4de0" /><Relationship Type="http://schemas.openxmlformats.org/officeDocument/2006/relationships/theme" Target="/ppt/slideMasters/theme/theme1.xml" Id="Rce708bbc1a6f4b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6bf4df4fa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d6edc270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2edc04e6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813d73ef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b0f75f82c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0e997234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FÆRDER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FÆRDER KOMMUNE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33390000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postmottak@faerder.kommune.no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817 263 992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