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1b40aac32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cfc72a6964993"/>
  </p:sldMasterIdLst>
  <p:sldIdLst>
    <p:sldId xmlns:r="http://schemas.openxmlformats.org/officeDocument/2006/relationships" id="256" r:id="R24d0526778f441c5"/>
    <p:sldId xmlns:r="http://schemas.openxmlformats.org/officeDocument/2006/relationships" id="257" r:id="R479a1ca8dcd94a0c"/>
    <p:sldId xmlns:r="http://schemas.openxmlformats.org/officeDocument/2006/relationships" id="258" r:id="R1ac6037cfe764d54"/>
    <p:sldId xmlns:r="http://schemas.openxmlformats.org/officeDocument/2006/relationships" id="259" r:id="Rf6845e79ea234b29"/>
    <p:sldId xmlns:r="http://schemas.openxmlformats.org/officeDocument/2006/relationships" id="260" r:id="R1b992e8442aa4122"/>
    <p:sldId xmlns:r="http://schemas.openxmlformats.org/officeDocument/2006/relationships" id="261" r:id="Rb5382f5b947543c6"/>
    <p:sldId xmlns:r="http://schemas.openxmlformats.org/officeDocument/2006/relationships" id="262" r:id="R246bd7e0194e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cfc72a6964993" /><Relationship Type="http://schemas.openxmlformats.org/officeDocument/2006/relationships/slide" Target="/ppt/slides/slide1.xml" Id="R24d0526778f441c5" /><Relationship Type="http://schemas.openxmlformats.org/officeDocument/2006/relationships/slide" Target="/ppt/slides/slide2.xml" Id="R479a1ca8dcd94a0c" /><Relationship Type="http://schemas.openxmlformats.org/officeDocument/2006/relationships/slide" Target="/ppt/slides/slide3.xml" Id="R1ac6037cfe764d54" /><Relationship Type="http://schemas.openxmlformats.org/officeDocument/2006/relationships/slide" Target="/ppt/slides/slide4.xml" Id="Rf6845e79ea234b29" /><Relationship Type="http://schemas.openxmlformats.org/officeDocument/2006/relationships/slide" Target="/ppt/slides/slide5.xml" Id="R1b992e8442aa4122" /><Relationship Type="http://schemas.openxmlformats.org/officeDocument/2006/relationships/slide" Target="/ppt/slides/slide6.xml" Id="Rb5382f5b947543c6" /><Relationship Type="http://schemas.openxmlformats.org/officeDocument/2006/relationships/slide" Target="/ppt/slides/slide7.xml" Id="R246bd7e0194e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46dc021a4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1521ebae41cc" /><Relationship Type="http://schemas.openxmlformats.org/officeDocument/2006/relationships/theme" Target="/ppt/slideMasters/theme/theme1.xml" Id="R57b0bd6be3d9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c1521ebae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5039bf47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ec6a2537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e4d0dc1a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f1f04643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a5d397ee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92a08823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db1d727fb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HJ-LARSEN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HJ-LARSEN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HÅVARD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JOSTEIN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post@harald-larsen.no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817 271 642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HJ-LARSEN HOLDING AS</a:t>
            </a:r>
          </a:p>
        </p:txBody>
      </p:sp>
    </p:spTree>
  </p:cSld>
  <p:clrMapOvr>
    <a:masterClrMapping xmlns:a="http://schemas.openxmlformats.org/drawingml/2006/main"/>
  </p:clrMapOvr>
</p:sld>
</file>