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abc3710e0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f25cca94b46e9"/>
  </p:sldMasterIdLst>
  <p:sldIdLst>
    <p:sldId xmlns:r="http://schemas.openxmlformats.org/officeDocument/2006/relationships" id="256" r:id="R8cd3739f268841a8"/>
    <p:sldId xmlns:r="http://schemas.openxmlformats.org/officeDocument/2006/relationships" id="257" r:id="Ra30239eac6f94349"/>
    <p:sldId xmlns:r="http://schemas.openxmlformats.org/officeDocument/2006/relationships" id="258" r:id="Rde360b57dbbe4b25"/>
    <p:sldId xmlns:r="http://schemas.openxmlformats.org/officeDocument/2006/relationships" id="259" r:id="R0d449da746ff4c32"/>
    <p:sldId xmlns:r="http://schemas.openxmlformats.org/officeDocument/2006/relationships" id="260" r:id="R5a49bf872d314bf4"/>
    <p:sldId xmlns:r="http://schemas.openxmlformats.org/officeDocument/2006/relationships" id="261" r:id="Ra723f067246248f2"/>
    <p:sldId xmlns:r="http://schemas.openxmlformats.org/officeDocument/2006/relationships" id="262" r:id="R7edf15f4f696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f25cca94b46e9" /><Relationship Type="http://schemas.openxmlformats.org/officeDocument/2006/relationships/slide" Target="/ppt/slides/slide1.xml" Id="R8cd3739f268841a8" /><Relationship Type="http://schemas.openxmlformats.org/officeDocument/2006/relationships/slide" Target="/ppt/slides/slide2.xml" Id="Ra30239eac6f94349" /><Relationship Type="http://schemas.openxmlformats.org/officeDocument/2006/relationships/slide" Target="/ppt/slides/slide3.xml" Id="Rde360b57dbbe4b25" /><Relationship Type="http://schemas.openxmlformats.org/officeDocument/2006/relationships/slide" Target="/ppt/slides/slide4.xml" Id="R0d449da746ff4c32" /><Relationship Type="http://schemas.openxmlformats.org/officeDocument/2006/relationships/slide" Target="/ppt/slides/slide5.xml" Id="R5a49bf872d314bf4" /><Relationship Type="http://schemas.openxmlformats.org/officeDocument/2006/relationships/slide" Target="/ppt/slides/slide6.xml" Id="Ra723f067246248f2" /><Relationship Type="http://schemas.openxmlformats.org/officeDocument/2006/relationships/slide" Target="/ppt/slides/slide7.xml" Id="R7edf15f4f696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b14dfc27f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881dd9d64028" /><Relationship Type="http://schemas.openxmlformats.org/officeDocument/2006/relationships/theme" Target="/ppt/slideMasters/theme/theme1.xml" Id="Rb2231574c48a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a881dd9d640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94ed4bda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30a6ed688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dc7bbb473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9638dc17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b7a2f797c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94bfcf030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f50991aa4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PAULIUS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PAULIUS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4 554 367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4 594 367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RUTKAUSKAS PAULIUS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817 300 952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