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84d97c2c3041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653eb7e1504aae"/>
  </p:sldMasterIdLst>
  <p:sldIdLst>
    <p:sldId xmlns:r="http://schemas.openxmlformats.org/officeDocument/2006/relationships" id="256" r:id="R2385773749da4b01"/>
    <p:sldId xmlns:r="http://schemas.openxmlformats.org/officeDocument/2006/relationships" id="257" r:id="R4c2254803bf0468c"/>
    <p:sldId xmlns:r="http://schemas.openxmlformats.org/officeDocument/2006/relationships" id="258" r:id="R70640b823549422d"/>
    <p:sldId xmlns:r="http://schemas.openxmlformats.org/officeDocument/2006/relationships" id="259" r:id="R74126a633f01421b"/>
    <p:sldId xmlns:r="http://schemas.openxmlformats.org/officeDocument/2006/relationships" id="260" r:id="Re91d5cd844ea4bf9"/>
    <p:sldId xmlns:r="http://schemas.openxmlformats.org/officeDocument/2006/relationships" id="261" r:id="R9acb67ace3b84506"/>
    <p:sldId xmlns:r="http://schemas.openxmlformats.org/officeDocument/2006/relationships" id="262" r:id="R27983a9920fe4f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653eb7e1504aae" /><Relationship Type="http://schemas.openxmlformats.org/officeDocument/2006/relationships/slide" Target="/ppt/slides/slide1.xml" Id="R2385773749da4b01" /><Relationship Type="http://schemas.openxmlformats.org/officeDocument/2006/relationships/slide" Target="/ppt/slides/slide2.xml" Id="R4c2254803bf0468c" /><Relationship Type="http://schemas.openxmlformats.org/officeDocument/2006/relationships/slide" Target="/ppt/slides/slide3.xml" Id="R70640b823549422d" /><Relationship Type="http://schemas.openxmlformats.org/officeDocument/2006/relationships/slide" Target="/ppt/slides/slide4.xml" Id="R74126a633f01421b" /><Relationship Type="http://schemas.openxmlformats.org/officeDocument/2006/relationships/slide" Target="/ppt/slides/slide5.xml" Id="Re91d5cd844ea4bf9" /><Relationship Type="http://schemas.openxmlformats.org/officeDocument/2006/relationships/slide" Target="/ppt/slides/slide6.xml" Id="R9acb67ace3b84506" /><Relationship Type="http://schemas.openxmlformats.org/officeDocument/2006/relationships/slide" Target="/ppt/slides/slide7.xml" Id="R27983a9920fe4f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bfbc40cc7444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dcab8a4d45ab" /><Relationship Type="http://schemas.openxmlformats.org/officeDocument/2006/relationships/theme" Target="/ppt/slideMasters/theme/theme1.xml" Id="R9b0f4fdccd254f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6dcab8a4d45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91fedbd1d4e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59e3998574f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fe4ce9cbba4c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4b32ae04f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65dc436342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6bf15fabb4c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c79bfd11d45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BEATE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BEATE II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4 561 381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11 823 824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MESSELL THOR-ERIK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Ørakerveien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817 338 682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BEATE II AS</a:t>
            </a:r>
          </a:p>
        </p:txBody>
      </p:sp>
    </p:spTree>
  </p:cSld>
  <p:clrMapOvr>
    <a:masterClrMapping xmlns:a="http://schemas.openxmlformats.org/drawingml/2006/main"/>
  </p:clrMapOvr>
</p:sld>
</file>