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5e922ef52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4c214eebc4b8a"/>
  </p:sldMasterIdLst>
  <p:sldIdLst>
    <p:sldId xmlns:r="http://schemas.openxmlformats.org/officeDocument/2006/relationships" id="256" r:id="Reb3f9f64ea214089"/>
    <p:sldId xmlns:r="http://schemas.openxmlformats.org/officeDocument/2006/relationships" id="257" r:id="R8635032e477b49fd"/>
    <p:sldId xmlns:r="http://schemas.openxmlformats.org/officeDocument/2006/relationships" id="258" r:id="R929ac262e81641dc"/>
    <p:sldId xmlns:r="http://schemas.openxmlformats.org/officeDocument/2006/relationships" id="259" r:id="R08a0d4120a3445f1"/>
    <p:sldId xmlns:r="http://schemas.openxmlformats.org/officeDocument/2006/relationships" id="260" r:id="Rea03e8dac82e4cd9"/>
    <p:sldId xmlns:r="http://schemas.openxmlformats.org/officeDocument/2006/relationships" id="261" r:id="R24627e96d13048ae"/>
    <p:sldId xmlns:r="http://schemas.openxmlformats.org/officeDocument/2006/relationships" id="262" r:id="Rc733e74ff69a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4c214eebc4b8a" /><Relationship Type="http://schemas.openxmlformats.org/officeDocument/2006/relationships/slide" Target="/ppt/slides/slide1.xml" Id="Reb3f9f64ea214089" /><Relationship Type="http://schemas.openxmlformats.org/officeDocument/2006/relationships/slide" Target="/ppt/slides/slide2.xml" Id="R8635032e477b49fd" /><Relationship Type="http://schemas.openxmlformats.org/officeDocument/2006/relationships/slide" Target="/ppt/slides/slide3.xml" Id="R929ac262e81641dc" /><Relationship Type="http://schemas.openxmlformats.org/officeDocument/2006/relationships/slide" Target="/ppt/slides/slide4.xml" Id="R08a0d4120a3445f1" /><Relationship Type="http://schemas.openxmlformats.org/officeDocument/2006/relationships/slide" Target="/ppt/slides/slide5.xml" Id="Rea03e8dac82e4cd9" /><Relationship Type="http://schemas.openxmlformats.org/officeDocument/2006/relationships/slide" Target="/ppt/slides/slide6.xml" Id="R24627e96d13048ae" /><Relationship Type="http://schemas.openxmlformats.org/officeDocument/2006/relationships/slide" Target="/ppt/slides/slide7.xml" Id="Rc733e74ff69a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d3c40bea1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1a4531fd4a34" /><Relationship Type="http://schemas.openxmlformats.org/officeDocument/2006/relationships/theme" Target="/ppt/slideMasters/theme/theme1.xml" Id="Re12a57f5b44d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21a4531fd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86bf7566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f4cc8ba7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f0cc82a3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f97e8ab9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db9300b6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e24e868b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3effdd45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BYGGELEDELSE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BYGGELEDELSE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817 373 372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BYGGELEDELSE AS</a:t>
            </a:r>
          </a:p>
        </p:txBody>
      </p:sp>
    </p:spTree>
  </p:cSld>
  <p:clrMapOvr>
    <a:masterClrMapping xmlns:a="http://schemas.openxmlformats.org/drawingml/2006/main"/>
  </p:clrMapOvr>
</p:sld>
</file>