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b76cff21f248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52bf73ab6445d5"/>
  </p:sldMasterIdLst>
  <p:sldIdLst>
    <p:sldId xmlns:r="http://schemas.openxmlformats.org/officeDocument/2006/relationships" id="256" r:id="R65723d816b894f91"/>
    <p:sldId xmlns:r="http://schemas.openxmlformats.org/officeDocument/2006/relationships" id="257" r:id="Re6671da44f324d63"/>
    <p:sldId xmlns:r="http://schemas.openxmlformats.org/officeDocument/2006/relationships" id="258" r:id="R3740f235f95f4e51"/>
    <p:sldId xmlns:r="http://schemas.openxmlformats.org/officeDocument/2006/relationships" id="259" r:id="R67c4bb490439477c"/>
    <p:sldId xmlns:r="http://schemas.openxmlformats.org/officeDocument/2006/relationships" id="260" r:id="Re644e6115dad4e8b"/>
    <p:sldId xmlns:r="http://schemas.openxmlformats.org/officeDocument/2006/relationships" id="261" r:id="R4af944dc4b7e4bad"/>
    <p:sldId xmlns:r="http://schemas.openxmlformats.org/officeDocument/2006/relationships" id="262" r:id="R1fc1365e687840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52bf73ab6445d5" /><Relationship Type="http://schemas.openxmlformats.org/officeDocument/2006/relationships/slide" Target="/ppt/slides/slide1.xml" Id="R65723d816b894f91" /><Relationship Type="http://schemas.openxmlformats.org/officeDocument/2006/relationships/slide" Target="/ppt/slides/slide2.xml" Id="Re6671da44f324d63" /><Relationship Type="http://schemas.openxmlformats.org/officeDocument/2006/relationships/slide" Target="/ppt/slides/slide3.xml" Id="R3740f235f95f4e51" /><Relationship Type="http://schemas.openxmlformats.org/officeDocument/2006/relationships/slide" Target="/ppt/slides/slide4.xml" Id="R67c4bb490439477c" /><Relationship Type="http://schemas.openxmlformats.org/officeDocument/2006/relationships/slide" Target="/ppt/slides/slide5.xml" Id="Re644e6115dad4e8b" /><Relationship Type="http://schemas.openxmlformats.org/officeDocument/2006/relationships/slide" Target="/ppt/slides/slide6.xml" Id="R4af944dc4b7e4bad" /><Relationship Type="http://schemas.openxmlformats.org/officeDocument/2006/relationships/slide" Target="/ppt/slides/slide7.xml" Id="R1fc1365e687840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364682421d4f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0114c0a44417d" /><Relationship Type="http://schemas.openxmlformats.org/officeDocument/2006/relationships/theme" Target="/ppt/slideMasters/theme/theme1.xml" Id="R607ba0fc20c94f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40114c0a4441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d84f86a9e42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62d653fac47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7bad89aa748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9a2fc744740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e5a9efeb941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d1f8ffff546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02799392d40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WALDELAND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WALDELAND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WALDELAND MASKIN AS ble etablert [år] og holder til i Vigrestad.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WALDELAND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WALDELAND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WALDELAND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21 138 116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1 219 647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835 028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6 967 231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10 002 079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WALDELAND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WALDELAND JARLE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WALDELAND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Kyrkjevegen 325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4362 Vigrestad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817 446 892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WALDELAND MASKIN AS</a:t>
            </a:r>
          </a:p>
        </p:txBody>
      </p:sp>
    </p:spTree>
  </p:cSld>
  <p:clrMapOvr>
    <a:masterClrMapping xmlns:a="http://schemas.openxmlformats.org/drawingml/2006/main"/>
  </p:clrMapOvr>
</p:sld>
</file>