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83dc24f62f47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c2609cca14f0a"/>
  </p:sldMasterIdLst>
  <p:sldIdLst>
    <p:sldId xmlns:r="http://schemas.openxmlformats.org/officeDocument/2006/relationships" id="256" r:id="R92439d77f515437c"/>
    <p:sldId xmlns:r="http://schemas.openxmlformats.org/officeDocument/2006/relationships" id="257" r:id="R015477265a524207"/>
    <p:sldId xmlns:r="http://schemas.openxmlformats.org/officeDocument/2006/relationships" id="258" r:id="R3528b3dc52a94a99"/>
    <p:sldId xmlns:r="http://schemas.openxmlformats.org/officeDocument/2006/relationships" id="259" r:id="R21dae1b823e0485c"/>
    <p:sldId xmlns:r="http://schemas.openxmlformats.org/officeDocument/2006/relationships" id="260" r:id="Rcacf0f19c4d748bf"/>
    <p:sldId xmlns:r="http://schemas.openxmlformats.org/officeDocument/2006/relationships" id="261" r:id="R733eeb58bd1f4ac4"/>
    <p:sldId xmlns:r="http://schemas.openxmlformats.org/officeDocument/2006/relationships" id="262" r:id="R82b0e2d6d22440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c2609cca14f0a" /><Relationship Type="http://schemas.openxmlformats.org/officeDocument/2006/relationships/slide" Target="/ppt/slides/slide1.xml" Id="R92439d77f515437c" /><Relationship Type="http://schemas.openxmlformats.org/officeDocument/2006/relationships/slide" Target="/ppt/slides/slide2.xml" Id="R015477265a524207" /><Relationship Type="http://schemas.openxmlformats.org/officeDocument/2006/relationships/slide" Target="/ppt/slides/slide3.xml" Id="R3528b3dc52a94a99" /><Relationship Type="http://schemas.openxmlformats.org/officeDocument/2006/relationships/slide" Target="/ppt/slides/slide4.xml" Id="R21dae1b823e0485c" /><Relationship Type="http://schemas.openxmlformats.org/officeDocument/2006/relationships/slide" Target="/ppt/slides/slide5.xml" Id="Rcacf0f19c4d748bf" /><Relationship Type="http://schemas.openxmlformats.org/officeDocument/2006/relationships/slide" Target="/ppt/slides/slide6.xml" Id="R733eeb58bd1f4ac4" /><Relationship Type="http://schemas.openxmlformats.org/officeDocument/2006/relationships/slide" Target="/ppt/slides/slide7.xml" Id="R82b0e2d6d22440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adfbec6cc43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d3f1f51d943f9" /><Relationship Type="http://schemas.openxmlformats.org/officeDocument/2006/relationships/theme" Target="/ppt/slideMasters/theme/theme1.xml" Id="R2711647e026c46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7d3f1f51d943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8f3d6eac64a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d1c0e898e4c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f7de961244f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085c55971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971c760fc4a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7c4f204cb46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e605abcff48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ÅB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ÅB EIGEDOM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415 825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−359 650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4 320 329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5 013 099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FJORD1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KOMMUNE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635440000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817 536 832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