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f3585a46c24d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f6545b2ab34d28"/>
  </p:sldMasterIdLst>
  <p:sldIdLst>
    <p:sldId xmlns:r="http://schemas.openxmlformats.org/officeDocument/2006/relationships" id="256" r:id="Ra47c1a11103f4e06"/>
    <p:sldId xmlns:r="http://schemas.openxmlformats.org/officeDocument/2006/relationships" id="257" r:id="R59afea1c17174fa9"/>
    <p:sldId xmlns:r="http://schemas.openxmlformats.org/officeDocument/2006/relationships" id="258" r:id="Rf418a3457615476e"/>
    <p:sldId xmlns:r="http://schemas.openxmlformats.org/officeDocument/2006/relationships" id="259" r:id="R94b81d679c4144e0"/>
    <p:sldId xmlns:r="http://schemas.openxmlformats.org/officeDocument/2006/relationships" id="260" r:id="R1fcc1a98cf9946aa"/>
    <p:sldId xmlns:r="http://schemas.openxmlformats.org/officeDocument/2006/relationships" id="261" r:id="R6481a05e3ed148d9"/>
    <p:sldId xmlns:r="http://schemas.openxmlformats.org/officeDocument/2006/relationships" id="262" r:id="Re6b142f0252e46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6545b2ab34d28" /><Relationship Type="http://schemas.openxmlformats.org/officeDocument/2006/relationships/slide" Target="/ppt/slides/slide1.xml" Id="Ra47c1a11103f4e06" /><Relationship Type="http://schemas.openxmlformats.org/officeDocument/2006/relationships/slide" Target="/ppt/slides/slide2.xml" Id="R59afea1c17174fa9" /><Relationship Type="http://schemas.openxmlformats.org/officeDocument/2006/relationships/slide" Target="/ppt/slides/slide3.xml" Id="Rf418a3457615476e" /><Relationship Type="http://schemas.openxmlformats.org/officeDocument/2006/relationships/slide" Target="/ppt/slides/slide4.xml" Id="R94b81d679c4144e0" /><Relationship Type="http://schemas.openxmlformats.org/officeDocument/2006/relationships/slide" Target="/ppt/slides/slide5.xml" Id="R1fcc1a98cf9946aa" /><Relationship Type="http://schemas.openxmlformats.org/officeDocument/2006/relationships/slide" Target="/ppt/slides/slide6.xml" Id="R6481a05e3ed148d9" /><Relationship Type="http://schemas.openxmlformats.org/officeDocument/2006/relationships/slide" Target="/ppt/slides/slide7.xml" Id="Re6b142f0252e46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8d316b10249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59009a1b64aea" /><Relationship Type="http://schemas.openxmlformats.org/officeDocument/2006/relationships/theme" Target="/ppt/slideMasters/theme/theme1.xml" Id="R165b196fedbc46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559009a1b64a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285bc923447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b154aaa114f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61b3109ba4a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08935808d49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b6a7d87ed44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048e58aa945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5ec391f7a4c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HANDEL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HANDEL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HANDEL EIENDOM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HANDEL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HANDEL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HANDEL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3 714 111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4 701 307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8 806 560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HANDEL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GET HOLDING AS  –  91,7 %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TINNEN RANDI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HANDEL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817 540 112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HANDEL EIENDOM AS</a:t>
            </a:r>
          </a:p>
        </p:txBody>
      </p:sp>
    </p:spTree>
  </p:cSld>
  <p:clrMapOvr>
    <a:masterClrMapping xmlns:a="http://schemas.openxmlformats.org/drawingml/2006/main"/>
  </p:clrMapOvr>
</p:sld>
</file>