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2f520dd9c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79738473f49dc"/>
  </p:sldMasterIdLst>
  <p:sldIdLst>
    <p:sldId xmlns:r="http://schemas.openxmlformats.org/officeDocument/2006/relationships" id="256" r:id="R50286969590f46f3"/>
    <p:sldId xmlns:r="http://schemas.openxmlformats.org/officeDocument/2006/relationships" id="257" r:id="R43601fe46a344166"/>
    <p:sldId xmlns:r="http://schemas.openxmlformats.org/officeDocument/2006/relationships" id="258" r:id="R1ec606c1399449c5"/>
    <p:sldId xmlns:r="http://schemas.openxmlformats.org/officeDocument/2006/relationships" id="259" r:id="R1c171f37b4dc4b8e"/>
    <p:sldId xmlns:r="http://schemas.openxmlformats.org/officeDocument/2006/relationships" id="260" r:id="Rc9e7d7cf2f3f4154"/>
    <p:sldId xmlns:r="http://schemas.openxmlformats.org/officeDocument/2006/relationships" id="261" r:id="R80c5d662d7204aa8"/>
    <p:sldId xmlns:r="http://schemas.openxmlformats.org/officeDocument/2006/relationships" id="262" r:id="R4b7726f3d3c7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79738473f49dc" /><Relationship Type="http://schemas.openxmlformats.org/officeDocument/2006/relationships/slide" Target="/ppt/slides/slide1.xml" Id="R50286969590f46f3" /><Relationship Type="http://schemas.openxmlformats.org/officeDocument/2006/relationships/slide" Target="/ppt/slides/slide2.xml" Id="R43601fe46a344166" /><Relationship Type="http://schemas.openxmlformats.org/officeDocument/2006/relationships/slide" Target="/ppt/slides/slide3.xml" Id="R1ec606c1399449c5" /><Relationship Type="http://schemas.openxmlformats.org/officeDocument/2006/relationships/slide" Target="/ppt/slides/slide4.xml" Id="R1c171f37b4dc4b8e" /><Relationship Type="http://schemas.openxmlformats.org/officeDocument/2006/relationships/slide" Target="/ppt/slides/slide5.xml" Id="Rc9e7d7cf2f3f4154" /><Relationship Type="http://schemas.openxmlformats.org/officeDocument/2006/relationships/slide" Target="/ppt/slides/slide6.xml" Id="R80c5d662d7204aa8" /><Relationship Type="http://schemas.openxmlformats.org/officeDocument/2006/relationships/slide" Target="/ppt/slides/slide7.xml" Id="R4b7726f3d3c7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99c42ba0c4c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77392c974722" /><Relationship Type="http://schemas.openxmlformats.org/officeDocument/2006/relationships/theme" Target="/ppt/slideMasters/theme/theme1.xml" Id="Rf98e9b9a995c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277392c97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0925e7d8b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d393d621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a066d22d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37719fc87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6c60c10cc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12298cb854d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be0400bbc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NORDMOEN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8 264 839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 OLAV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ARNSTEIN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Arnstein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arnsteinmoen@icloud.com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817 660 622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