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93ddce055a48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30b78095bd4b27"/>
  </p:sldMasterIdLst>
  <p:sldIdLst>
    <p:sldId xmlns:r="http://schemas.openxmlformats.org/officeDocument/2006/relationships" id="256" r:id="Re40844f073624ff5"/>
    <p:sldId xmlns:r="http://schemas.openxmlformats.org/officeDocument/2006/relationships" id="257" r:id="Rdc01e369e538418e"/>
    <p:sldId xmlns:r="http://schemas.openxmlformats.org/officeDocument/2006/relationships" id="258" r:id="R25d455ce94e14066"/>
    <p:sldId xmlns:r="http://schemas.openxmlformats.org/officeDocument/2006/relationships" id="259" r:id="Rd40b6f57ba61484c"/>
    <p:sldId xmlns:r="http://schemas.openxmlformats.org/officeDocument/2006/relationships" id="260" r:id="R89ff26477d494a8a"/>
    <p:sldId xmlns:r="http://schemas.openxmlformats.org/officeDocument/2006/relationships" id="261" r:id="R72d0434edf6f4286"/>
    <p:sldId xmlns:r="http://schemas.openxmlformats.org/officeDocument/2006/relationships" id="262" r:id="Ra915bfca673048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30b78095bd4b27" /><Relationship Type="http://schemas.openxmlformats.org/officeDocument/2006/relationships/slide" Target="/ppt/slides/slide1.xml" Id="Re40844f073624ff5" /><Relationship Type="http://schemas.openxmlformats.org/officeDocument/2006/relationships/slide" Target="/ppt/slides/slide2.xml" Id="Rdc01e369e538418e" /><Relationship Type="http://schemas.openxmlformats.org/officeDocument/2006/relationships/slide" Target="/ppt/slides/slide3.xml" Id="R25d455ce94e14066" /><Relationship Type="http://schemas.openxmlformats.org/officeDocument/2006/relationships/slide" Target="/ppt/slides/slide4.xml" Id="Rd40b6f57ba61484c" /><Relationship Type="http://schemas.openxmlformats.org/officeDocument/2006/relationships/slide" Target="/ppt/slides/slide5.xml" Id="R89ff26477d494a8a" /><Relationship Type="http://schemas.openxmlformats.org/officeDocument/2006/relationships/slide" Target="/ppt/slides/slide6.xml" Id="R72d0434edf6f4286" /><Relationship Type="http://schemas.openxmlformats.org/officeDocument/2006/relationships/slide" Target="/ppt/slides/slide7.xml" Id="Ra915bfca673048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619419264f4c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4b1bc89ce4ac5" /><Relationship Type="http://schemas.openxmlformats.org/officeDocument/2006/relationships/theme" Target="/ppt/slideMasters/theme/theme1.xml" Id="R141305034c6947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34b1bc89ce4a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282c6084fa4e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208838b2a540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be3ac591234a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7633ac6e8745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bc47885a474c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c4cc7b19ab4a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09334f2d414f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GRANITT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GRANITT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GRANITT ENTREPRENØR AS ble etablert [år] og holder til i Rud.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GRANITT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GRANITT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GRANITT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59 835 163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5 987 349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4 759 177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7 229 272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22 314 268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GRANITT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GRANITT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GRANITT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Baker Østbys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1351 Rud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53 54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post@granitt.as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www.granitt.as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817 766 722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GRANITT ENTREPRENØR AS</a:t>
            </a:r>
          </a:p>
        </p:txBody>
      </p:sp>
    </p:spTree>
  </p:cSld>
  <p:clrMapOvr>
    <a:masterClrMapping xmlns:a="http://schemas.openxmlformats.org/drawingml/2006/main"/>
  </p:clrMapOvr>
</p:sld>
</file>