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3127b82f824b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1b4756bb2a43da"/>
  </p:sldMasterIdLst>
  <p:sldIdLst>
    <p:sldId xmlns:r="http://schemas.openxmlformats.org/officeDocument/2006/relationships" id="256" r:id="R4abc53f196d14acf"/>
    <p:sldId xmlns:r="http://schemas.openxmlformats.org/officeDocument/2006/relationships" id="257" r:id="Ra65598f5a1f84ed4"/>
    <p:sldId xmlns:r="http://schemas.openxmlformats.org/officeDocument/2006/relationships" id="258" r:id="R51e5aecc5eaa4a5d"/>
    <p:sldId xmlns:r="http://schemas.openxmlformats.org/officeDocument/2006/relationships" id="259" r:id="Raaf9968bf8864ea0"/>
    <p:sldId xmlns:r="http://schemas.openxmlformats.org/officeDocument/2006/relationships" id="260" r:id="R699a600e2f41492f"/>
    <p:sldId xmlns:r="http://schemas.openxmlformats.org/officeDocument/2006/relationships" id="261" r:id="R684dafdc932d44d3"/>
    <p:sldId xmlns:r="http://schemas.openxmlformats.org/officeDocument/2006/relationships" id="262" r:id="R8ecf3447baa440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1b4756bb2a43da" /><Relationship Type="http://schemas.openxmlformats.org/officeDocument/2006/relationships/slide" Target="/ppt/slides/slide1.xml" Id="R4abc53f196d14acf" /><Relationship Type="http://schemas.openxmlformats.org/officeDocument/2006/relationships/slide" Target="/ppt/slides/slide2.xml" Id="Ra65598f5a1f84ed4" /><Relationship Type="http://schemas.openxmlformats.org/officeDocument/2006/relationships/slide" Target="/ppt/slides/slide3.xml" Id="R51e5aecc5eaa4a5d" /><Relationship Type="http://schemas.openxmlformats.org/officeDocument/2006/relationships/slide" Target="/ppt/slides/slide4.xml" Id="Raaf9968bf8864ea0" /><Relationship Type="http://schemas.openxmlformats.org/officeDocument/2006/relationships/slide" Target="/ppt/slides/slide5.xml" Id="R699a600e2f41492f" /><Relationship Type="http://schemas.openxmlformats.org/officeDocument/2006/relationships/slide" Target="/ppt/slides/slide6.xml" Id="R684dafdc932d44d3" /><Relationship Type="http://schemas.openxmlformats.org/officeDocument/2006/relationships/slide" Target="/ppt/slides/slide7.xml" Id="R8ecf3447baa440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25f8b411294d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4592db7764770" /><Relationship Type="http://schemas.openxmlformats.org/officeDocument/2006/relationships/theme" Target="/ppt/slideMasters/theme/theme1.xml" Id="R8895fcc0116a41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84592db77647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a66834e0a41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caaff215044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1cdc2f19146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685cda35545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d2978c00f41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8fbbf302b4a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62d9f2e3d4f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DUCI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DUCI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DUCI NORGE AS ble etablert [år] og holder til i Avaldsnes.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DUCI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DUCI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DUCI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84 096 669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7 410 096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6 894 343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390 996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22 300 447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DUCI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IMPRESA DUCI LAVORI EDILI SRL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DUCI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Uvikstrand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4262 Avaldsnes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817 768 342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DUCI NORGE AS</a:t>
            </a:r>
          </a:p>
        </p:txBody>
      </p:sp>
    </p:spTree>
  </p:cSld>
  <p:clrMapOvr>
    <a:masterClrMapping xmlns:a="http://schemas.openxmlformats.org/drawingml/2006/main"/>
  </p:clrMapOvr>
</p:sld>
</file>