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6a95b5a0f4f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54c6c7dedc4379"/>
  </p:sldMasterIdLst>
  <p:sldIdLst>
    <p:sldId xmlns:r="http://schemas.openxmlformats.org/officeDocument/2006/relationships" id="256" r:id="Rae619f0d5b924737"/>
    <p:sldId xmlns:r="http://schemas.openxmlformats.org/officeDocument/2006/relationships" id="257" r:id="R0974e9f6c087458b"/>
    <p:sldId xmlns:r="http://schemas.openxmlformats.org/officeDocument/2006/relationships" id="258" r:id="Re025cd081efa492a"/>
    <p:sldId xmlns:r="http://schemas.openxmlformats.org/officeDocument/2006/relationships" id="259" r:id="R114942db349f4335"/>
    <p:sldId xmlns:r="http://schemas.openxmlformats.org/officeDocument/2006/relationships" id="260" r:id="Rc50380586f5f40af"/>
    <p:sldId xmlns:r="http://schemas.openxmlformats.org/officeDocument/2006/relationships" id="261" r:id="R2fa51ad6725d4d34"/>
    <p:sldId xmlns:r="http://schemas.openxmlformats.org/officeDocument/2006/relationships" id="262" r:id="R9b7a75daaa65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4c6c7dedc4379" /><Relationship Type="http://schemas.openxmlformats.org/officeDocument/2006/relationships/slide" Target="/ppt/slides/slide1.xml" Id="Rae619f0d5b924737" /><Relationship Type="http://schemas.openxmlformats.org/officeDocument/2006/relationships/slide" Target="/ppt/slides/slide2.xml" Id="R0974e9f6c087458b" /><Relationship Type="http://schemas.openxmlformats.org/officeDocument/2006/relationships/slide" Target="/ppt/slides/slide3.xml" Id="Re025cd081efa492a" /><Relationship Type="http://schemas.openxmlformats.org/officeDocument/2006/relationships/slide" Target="/ppt/slides/slide4.xml" Id="R114942db349f4335" /><Relationship Type="http://schemas.openxmlformats.org/officeDocument/2006/relationships/slide" Target="/ppt/slides/slide5.xml" Id="Rc50380586f5f40af" /><Relationship Type="http://schemas.openxmlformats.org/officeDocument/2006/relationships/slide" Target="/ppt/slides/slide6.xml" Id="R2fa51ad6725d4d34" /><Relationship Type="http://schemas.openxmlformats.org/officeDocument/2006/relationships/slide" Target="/ppt/slides/slide7.xml" Id="R9b7a75daaa65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a623b9b38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03f689b164a03" /><Relationship Type="http://schemas.openxmlformats.org/officeDocument/2006/relationships/theme" Target="/ppt/slideMasters/theme/theme1.xml" Id="R7a4d2bd30ea84d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03f689b164a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4577386de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b7ccba719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8971a208140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1dd80d3914c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a7c75e07b4b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546f8947e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1405d09b549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 INDUSTRI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INDUSTRI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7 285 323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7 210 551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7 210 551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257 569 169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524 860 490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INDUSTRI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817 769 152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EIENDOM AS</a:t>
            </a:r>
          </a:p>
        </p:txBody>
      </p:sp>
    </p:spTree>
  </p:cSld>
  <p:clrMapOvr>
    <a:masterClrMapping xmlns:a="http://schemas.openxmlformats.org/drawingml/2006/main"/>
  </p:clrMapOvr>
</p:sld>
</file>