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81b7d4b3014d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1feea1545747e7"/>
  </p:sldMasterIdLst>
  <p:sldIdLst>
    <p:sldId xmlns:r="http://schemas.openxmlformats.org/officeDocument/2006/relationships" id="256" r:id="Rf0c024d4dee04b60"/>
    <p:sldId xmlns:r="http://schemas.openxmlformats.org/officeDocument/2006/relationships" id="257" r:id="Rb680b9d9b621420b"/>
    <p:sldId xmlns:r="http://schemas.openxmlformats.org/officeDocument/2006/relationships" id="258" r:id="R82021473467647c2"/>
    <p:sldId xmlns:r="http://schemas.openxmlformats.org/officeDocument/2006/relationships" id="259" r:id="R4a528183d5a843f4"/>
    <p:sldId xmlns:r="http://schemas.openxmlformats.org/officeDocument/2006/relationships" id="260" r:id="R227c193888d84846"/>
    <p:sldId xmlns:r="http://schemas.openxmlformats.org/officeDocument/2006/relationships" id="261" r:id="R16865c985e674c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feea1545747e7" /><Relationship Type="http://schemas.openxmlformats.org/officeDocument/2006/relationships/slide" Target="/ppt/slides/slide1.xml" Id="Rf0c024d4dee04b60" /><Relationship Type="http://schemas.openxmlformats.org/officeDocument/2006/relationships/slide" Target="/ppt/slides/slide2.xml" Id="Rb680b9d9b621420b" /><Relationship Type="http://schemas.openxmlformats.org/officeDocument/2006/relationships/slide" Target="/ppt/slides/slide3.xml" Id="R82021473467647c2" /><Relationship Type="http://schemas.openxmlformats.org/officeDocument/2006/relationships/slide" Target="/ppt/slides/slide4.xml" Id="R4a528183d5a843f4" /><Relationship Type="http://schemas.openxmlformats.org/officeDocument/2006/relationships/slide" Target="/ppt/slides/slide5.xml" Id="R227c193888d84846" /><Relationship Type="http://schemas.openxmlformats.org/officeDocument/2006/relationships/slide" Target="/ppt/slides/slide6.xml" Id="R16865c985e674c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10df94d43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3b879957c4dbe" /><Relationship Type="http://schemas.openxmlformats.org/officeDocument/2006/relationships/theme" Target="/ppt/slideMasters/theme/theme1.xml" Id="Rc9d7144169b049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63b879957c4d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5654ca0cd43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9fb032b4a44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90f728daf43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d3fae1822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8ea459d2749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6ad4a871541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817 807 232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HOLDING AS</a:t>
            </a:r>
          </a:p>
        </p:txBody>
      </p:sp>
    </p:spTree>
  </p:cSld>
  <p:clrMapOvr>
    <a:masterClrMapping xmlns:a="http://schemas.openxmlformats.org/drawingml/2006/main"/>
  </p:clrMapOvr>
</p:sld>
</file>