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bdddc82bd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66e288fec4344"/>
  </p:sldMasterIdLst>
  <p:sldIdLst>
    <p:sldId xmlns:r="http://schemas.openxmlformats.org/officeDocument/2006/relationships" id="256" r:id="Rf6c9af38c6c045c3"/>
    <p:sldId xmlns:r="http://schemas.openxmlformats.org/officeDocument/2006/relationships" id="257" r:id="Rf56ceeb6f6b847ba"/>
    <p:sldId xmlns:r="http://schemas.openxmlformats.org/officeDocument/2006/relationships" id="258" r:id="R3028d50e1a2f4597"/>
    <p:sldId xmlns:r="http://schemas.openxmlformats.org/officeDocument/2006/relationships" id="259" r:id="Rf099472334774085"/>
    <p:sldId xmlns:r="http://schemas.openxmlformats.org/officeDocument/2006/relationships" id="260" r:id="R80f98da098a840d0"/>
    <p:sldId xmlns:r="http://schemas.openxmlformats.org/officeDocument/2006/relationships" id="261" r:id="R676fad3caa4a411c"/>
    <p:sldId xmlns:r="http://schemas.openxmlformats.org/officeDocument/2006/relationships" id="262" r:id="R96bdd87eea55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66e288fec4344" /><Relationship Type="http://schemas.openxmlformats.org/officeDocument/2006/relationships/slide" Target="/ppt/slides/slide1.xml" Id="Rf6c9af38c6c045c3" /><Relationship Type="http://schemas.openxmlformats.org/officeDocument/2006/relationships/slide" Target="/ppt/slides/slide2.xml" Id="Rf56ceeb6f6b847ba" /><Relationship Type="http://schemas.openxmlformats.org/officeDocument/2006/relationships/slide" Target="/ppt/slides/slide3.xml" Id="R3028d50e1a2f4597" /><Relationship Type="http://schemas.openxmlformats.org/officeDocument/2006/relationships/slide" Target="/ppt/slides/slide4.xml" Id="Rf099472334774085" /><Relationship Type="http://schemas.openxmlformats.org/officeDocument/2006/relationships/slide" Target="/ppt/slides/slide5.xml" Id="R80f98da098a840d0" /><Relationship Type="http://schemas.openxmlformats.org/officeDocument/2006/relationships/slide" Target="/ppt/slides/slide6.xml" Id="R676fad3caa4a411c" /><Relationship Type="http://schemas.openxmlformats.org/officeDocument/2006/relationships/slide" Target="/ppt/slides/slide7.xml" Id="R96bdd87eea55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43f71b9e1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3f26e93a84063" /><Relationship Type="http://schemas.openxmlformats.org/officeDocument/2006/relationships/theme" Target="/ppt/slideMasters/theme/theme1.xml" Id="R1013e4689d14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3f26e93a8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fa780ab1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c6e8237b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2f3c69e37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b3bcba90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29276553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20732856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5de81d7a9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ROSTINVEST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11 064 951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9 132 170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49 564 509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CALYPSO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 BE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817 813 062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ROSTINVEST AS</a:t>
            </a:r>
          </a:p>
        </p:txBody>
      </p:sp>
    </p:spTree>
  </p:cSld>
  <p:clrMapOvr>
    <a:masterClrMapping xmlns:a="http://schemas.openxmlformats.org/drawingml/2006/main"/>
  </p:clrMapOvr>
</p:sld>
</file>