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b127018a4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4595a3db2473e"/>
  </p:sldMasterIdLst>
  <p:sldIdLst>
    <p:sldId xmlns:r="http://schemas.openxmlformats.org/officeDocument/2006/relationships" id="256" r:id="Rff22f336ec044a0e"/>
    <p:sldId xmlns:r="http://schemas.openxmlformats.org/officeDocument/2006/relationships" id="257" r:id="Rd93eda4263b24050"/>
    <p:sldId xmlns:r="http://schemas.openxmlformats.org/officeDocument/2006/relationships" id="258" r:id="R16daaa55d0cd4d64"/>
    <p:sldId xmlns:r="http://schemas.openxmlformats.org/officeDocument/2006/relationships" id="259" r:id="R7d7f18e36bfa40f0"/>
    <p:sldId xmlns:r="http://schemas.openxmlformats.org/officeDocument/2006/relationships" id="260" r:id="R980cc307322046b5"/>
    <p:sldId xmlns:r="http://schemas.openxmlformats.org/officeDocument/2006/relationships" id="261" r:id="R8b281d0496e04824"/>
    <p:sldId xmlns:r="http://schemas.openxmlformats.org/officeDocument/2006/relationships" id="262" r:id="R9951c0a3abab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4595a3db2473e" /><Relationship Type="http://schemas.openxmlformats.org/officeDocument/2006/relationships/slide" Target="/ppt/slides/slide1.xml" Id="Rff22f336ec044a0e" /><Relationship Type="http://schemas.openxmlformats.org/officeDocument/2006/relationships/slide" Target="/ppt/slides/slide2.xml" Id="Rd93eda4263b24050" /><Relationship Type="http://schemas.openxmlformats.org/officeDocument/2006/relationships/slide" Target="/ppt/slides/slide3.xml" Id="R16daaa55d0cd4d64" /><Relationship Type="http://schemas.openxmlformats.org/officeDocument/2006/relationships/slide" Target="/ppt/slides/slide4.xml" Id="R7d7f18e36bfa40f0" /><Relationship Type="http://schemas.openxmlformats.org/officeDocument/2006/relationships/slide" Target="/ppt/slides/slide5.xml" Id="R980cc307322046b5" /><Relationship Type="http://schemas.openxmlformats.org/officeDocument/2006/relationships/slide" Target="/ppt/slides/slide6.xml" Id="R8b281d0496e04824" /><Relationship Type="http://schemas.openxmlformats.org/officeDocument/2006/relationships/slide" Target="/ppt/slides/slide7.xml" Id="R9951c0a3abab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f6ba7ea9744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e8551d6a543d6" /><Relationship Type="http://schemas.openxmlformats.org/officeDocument/2006/relationships/theme" Target="/ppt/slideMasters/theme/theme1.xml" Id="R30c586f5dd0a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e8551d6a5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27ff661794d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b81bb6ece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37a78245644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2cef7471c48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45da64ad3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a4fe2cbd340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b608f3a0b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896 798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1 849 288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HELENE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Støttumveien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817 840 612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