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f0d275425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c117255b548c5"/>
  </p:sldMasterIdLst>
  <p:sldIdLst>
    <p:sldId xmlns:r="http://schemas.openxmlformats.org/officeDocument/2006/relationships" id="256" r:id="Rfdf5c865bda345e2"/>
    <p:sldId xmlns:r="http://schemas.openxmlformats.org/officeDocument/2006/relationships" id="257" r:id="R28ba04e0d6434922"/>
    <p:sldId xmlns:r="http://schemas.openxmlformats.org/officeDocument/2006/relationships" id="258" r:id="R721f2ea8de434d1f"/>
    <p:sldId xmlns:r="http://schemas.openxmlformats.org/officeDocument/2006/relationships" id="259" r:id="Rf28faaf0761b41ca"/>
    <p:sldId xmlns:r="http://schemas.openxmlformats.org/officeDocument/2006/relationships" id="260" r:id="Rfb743d11fde14627"/>
    <p:sldId xmlns:r="http://schemas.openxmlformats.org/officeDocument/2006/relationships" id="261" r:id="R5ec10b6fa2264f85"/>
    <p:sldId xmlns:r="http://schemas.openxmlformats.org/officeDocument/2006/relationships" id="262" r:id="Rbc385faeba60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c117255b548c5" /><Relationship Type="http://schemas.openxmlformats.org/officeDocument/2006/relationships/slide" Target="/ppt/slides/slide1.xml" Id="Rfdf5c865bda345e2" /><Relationship Type="http://schemas.openxmlformats.org/officeDocument/2006/relationships/slide" Target="/ppt/slides/slide2.xml" Id="R28ba04e0d6434922" /><Relationship Type="http://schemas.openxmlformats.org/officeDocument/2006/relationships/slide" Target="/ppt/slides/slide3.xml" Id="R721f2ea8de434d1f" /><Relationship Type="http://schemas.openxmlformats.org/officeDocument/2006/relationships/slide" Target="/ppt/slides/slide4.xml" Id="Rf28faaf0761b41ca" /><Relationship Type="http://schemas.openxmlformats.org/officeDocument/2006/relationships/slide" Target="/ppt/slides/slide5.xml" Id="Rfb743d11fde14627" /><Relationship Type="http://schemas.openxmlformats.org/officeDocument/2006/relationships/slide" Target="/ppt/slides/slide6.xml" Id="R5ec10b6fa2264f85" /><Relationship Type="http://schemas.openxmlformats.org/officeDocument/2006/relationships/slide" Target="/ppt/slides/slide7.xml" Id="Rbc385faeba60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598829636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19b98d2d24bb2" /><Relationship Type="http://schemas.openxmlformats.org/officeDocument/2006/relationships/theme" Target="/ppt/slideMasters/theme/theme1.xml" Id="R263b9c259f1c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19b98d2d2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2ebbc442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ae37b5247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f741d8338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922337c04b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820b1564c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02811b79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b0facf255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RENTAL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372 859 000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31 246 000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−28 346 000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879 656 000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AIRPORT RETAIL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817 884 512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RENTAL AS</a:t>
            </a:r>
          </a:p>
        </p:txBody>
      </p:sp>
    </p:spTree>
  </p:cSld>
  <p:clrMapOvr>
    <a:masterClrMapping xmlns:a="http://schemas.openxmlformats.org/drawingml/2006/main"/>
  </p:clrMapOvr>
</p:sld>
</file>