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fa6599347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1c5828aef4b39"/>
  </p:sldMasterIdLst>
  <p:sldIdLst>
    <p:sldId xmlns:r="http://schemas.openxmlformats.org/officeDocument/2006/relationships" id="256" r:id="R29a54fb6aaf44dd9"/>
    <p:sldId xmlns:r="http://schemas.openxmlformats.org/officeDocument/2006/relationships" id="257" r:id="Ra14531f6101c411d"/>
    <p:sldId xmlns:r="http://schemas.openxmlformats.org/officeDocument/2006/relationships" id="258" r:id="R1ca7028ae6b5437e"/>
    <p:sldId xmlns:r="http://schemas.openxmlformats.org/officeDocument/2006/relationships" id="259" r:id="Rccb6508139c242fc"/>
    <p:sldId xmlns:r="http://schemas.openxmlformats.org/officeDocument/2006/relationships" id="260" r:id="R638c535b7f2e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1c5828aef4b39" /><Relationship Type="http://schemas.openxmlformats.org/officeDocument/2006/relationships/slide" Target="/ppt/slides/slide1.xml" Id="R29a54fb6aaf44dd9" /><Relationship Type="http://schemas.openxmlformats.org/officeDocument/2006/relationships/slide" Target="/ppt/slides/slide2.xml" Id="Ra14531f6101c411d" /><Relationship Type="http://schemas.openxmlformats.org/officeDocument/2006/relationships/slide" Target="/ppt/slides/slide3.xml" Id="R1ca7028ae6b5437e" /><Relationship Type="http://schemas.openxmlformats.org/officeDocument/2006/relationships/slide" Target="/ppt/slides/slide4.xml" Id="Rccb6508139c242fc" /><Relationship Type="http://schemas.openxmlformats.org/officeDocument/2006/relationships/slide" Target="/ppt/slides/slide5.xml" Id="R638c535b7f2e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8503918ad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8e8ba0b3a4d72" /><Relationship Type="http://schemas.openxmlformats.org/officeDocument/2006/relationships/theme" Target="/ppt/slideMasters/theme/theme1.xml" Id="R703d330150de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8e8ba0b3a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763931de9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76fa347d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7a003b83a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2718fda5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f790b9a7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FYLKESKOMMUNE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postmottak@trondelagfylke.no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817 920 632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FYLKESKOMMUNE</a:t>
            </a:r>
          </a:p>
        </p:txBody>
      </p:sp>
    </p:spTree>
  </p:cSld>
  <p:clrMapOvr>
    <a:masterClrMapping xmlns:a="http://schemas.openxmlformats.org/drawingml/2006/main"/>
  </p:clrMapOvr>
</p:sld>
</file>