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460d7b31eb44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528ce4f52640f2"/>
  </p:sldMasterIdLst>
  <p:sldIdLst>
    <p:sldId xmlns:r="http://schemas.openxmlformats.org/officeDocument/2006/relationships" id="256" r:id="R4fe7d40d603e4835"/>
    <p:sldId xmlns:r="http://schemas.openxmlformats.org/officeDocument/2006/relationships" id="257" r:id="R893e067e3cb94db1"/>
    <p:sldId xmlns:r="http://schemas.openxmlformats.org/officeDocument/2006/relationships" id="258" r:id="Rb359ffbc95e44953"/>
    <p:sldId xmlns:r="http://schemas.openxmlformats.org/officeDocument/2006/relationships" id="259" r:id="Rada656403b98474d"/>
    <p:sldId xmlns:r="http://schemas.openxmlformats.org/officeDocument/2006/relationships" id="260" r:id="Re34f19aa8c04404a"/>
    <p:sldId xmlns:r="http://schemas.openxmlformats.org/officeDocument/2006/relationships" id="261" r:id="R148ac8da9a4845db"/>
    <p:sldId xmlns:r="http://schemas.openxmlformats.org/officeDocument/2006/relationships" id="262" r:id="R940b028d355143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528ce4f52640f2" /><Relationship Type="http://schemas.openxmlformats.org/officeDocument/2006/relationships/slide" Target="/ppt/slides/slide1.xml" Id="R4fe7d40d603e4835" /><Relationship Type="http://schemas.openxmlformats.org/officeDocument/2006/relationships/slide" Target="/ppt/slides/slide2.xml" Id="R893e067e3cb94db1" /><Relationship Type="http://schemas.openxmlformats.org/officeDocument/2006/relationships/slide" Target="/ppt/slides/slide3.xml" Id="Rb359ffbc95e44953" /><Relationship Type="http://schemas.openxmlformats.org/officeDocument/2006/relationships/slide" Target="/ppt/slides/slide4.xml" Id="Rada656403b98474d" /><Relationship Type="http://schemas.openxmlformats.org/officeDocument/2006/relationships/slide" Target="/ppt/slides/slide5.xml" Id="Re34f19aa8c04404a" /><Relationship Type="http://schemas.openxmlformats.org/officeDocument/2006/relationships/slide" Target="/ppt/slides/slide6.xml" Id="R148ac8da9a4845db" /><Relationship Type="http://schemas.openxmlformats.org/officeDocument/2006/relationships/slide" Target="/ppt/slides/slide7.xml" Id="R940b028d355143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fcca05f27a43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33645a5f34f21" /><Relationship Type="http://schemas.openxmlformats.org/officeDocument/2006/relationships/theme" Target="/ppt/slideMasters/theme/theme1.xml" Id="R6095ab15c80848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933645a5f34f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982bd52c747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7ff2579a54f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96f9758af46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91c5c910544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835c7575743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d0723331e4d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f981a24a04e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ANIMASKIN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ANIMASKIN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ANIMASKIN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ANIMASKIN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ANIMASKIN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ANIMASKIN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9 067 807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217 613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186 366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1 846 828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ANIMASKIN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JNV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DRAGESET ANMARKRUD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ANIMASKIN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A1, Myrens verksted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www.animaskin.no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817 990 452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ANIMASKIN AS</a:t>
            </a:r>
          </a:p>
        </p:txBody>
      </p:sp>
    </p:spTree>
  </p:cSld>
  <p:clrMapOvr>
    <a:masterClrMapping xmlns:a="http://schemas.openxmlformats.org/drawingml/2006/main"/>
  </p:clrMapOvr>
</p:sld>
</file>