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12855712149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a1985c21a47f0"/>
  </p:sldMasterIdLst>
  <p:sldIdLst>
    <p:sldId xmlns:r="http://schemas.openxmlformats.org/officeDocument/2006/relationships" id="256" r:id="Ref003ca78fa6425b"/>
    <p:sldId xmlns:r="http://schemas.openxmlformats.org/officeDocument/2006/relationships" id="257" r:id="R7067a7850bf748a8"/>
    <p:sldId xmlns:r="http://schemas.openxmlformats.org/officeDocument/2006/relationships" id="258" r:id="R986f860a1b854cc8"/>
    <p:sldId xmlns:r="http://schemas.openxmlformats.org/officeDocument/2006/relationships" id="259" r:id="R0abfe802400947b5"/>
    <p:sldId xmlns:r="http://schemas.openxmlformats.org/officeDocument/2006/relationships" id="260" r:id="Ra02879f2a318466f"/>
    <p:sldId xmlns:r="http://schemas.openxmlformats.org/officeDocument/2006/relationships" id="261" r:id="R773e6bd9b25c4e36"/>
    <p:sldId xmlns:r="http://schemas.openxmlformats.org/officeDocument/2006/relationships" id="262" r:id="Rf10169eabffb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a1985c21a47f0" /><Relationship Type="http://schemas.openxmlformats.org/officeDocument/2006/relationships/slide" Target="/ppt/slides/slide1.xml" Id="Ref003ca78fa6425b" /><Relationship Type="http://schemas.openxmlformats.org/officeDocument/2006/relationships/slide" Target="/ppt/slides/slide2.xml" Id="R7067a7850bf748a8" /><Relationship Type="http://schemas.openxmlformats.org/officeDocument/2006/relationships/slide" Target="/ppt/slides/slide3.xml" Id="R986f860a1b854cc8" /><Relationship Type="http://schemas.openxmlformats.org/officeDocument/2006/relationships/slide" Target="/ppt/slides/slide4.xml" Id="R0abfe802400947b5" /><Relationship Type="http://schemas.openxmlformats.org/officeDocument/2006/relationships/slide" Target="/ppt/slides/slide5.xml" Id="Ra02879f2a318466f" /><Relationship Type="http://schemas.openxmlformats.org/officeDocument/2006/relationships/slide" Target="/ppt/slides/slide6.xml" Id="R773e6bd9b25c4e36" /><Relationship Type="http://schemas.openxmlformats.org/officeDocument/2006/relationships/slide" Target="/ppt/slides/slide7.xml" Id="Rf10169eabffb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e5cce1fdc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0f417419846a7" /><Relationship Type="http://schemas.openxmlformats.org/officeDocument/2006/relationships/theme" Target="/ppt/slideMasters/theme/theme1.xml" Id="R268e4da7ea4f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0f4174198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b665ccc81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2aba08c23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58445be53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b5eb7365d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0c1e21cb7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d8e236d19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fb23a820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5 350 000 000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54 537 000 000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AGA AS  –  42,4 %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KGA AS  –  42,4 %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JHA AS  –  15,2 %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818 035 462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