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56704cd7b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1e1d9ce6f4ac6"/>
  </p:sldMasterIdLst>
  <p:sldIdLst>
    <p:sldId xmlns:r="http://schemas.openxmlformats.org/officeDocument/2006/relationships" id="256" r:id="Re35bb9e24c684d9f"/>
    <p:sldId xmlns:r="http://schemas.openxmlformats.org/officeDocument/2006/relationships" id="257" r:id="Re67ce6aecfa54874"/>
    <p:sldId xmlns:r="http://schemas.openxmlformats.org/officeDocument/2006/relationships" id="258" r:id="R3f09bf223d454cc3"/>
    <p:sldId xmlns:r="http://schemas.openxmlformats.org/officeDocument/2006/relationships" id="259" r:id="Rd036c857f5f842c9"/>
    <p:sldId xmlns:r="http://schemas.openxmlformats.org/officeDocument/2006/relationships" id="260" r:id="Ra3998b3291834043"/>
    <p:sldId xmlns:r="http://schemas.openxmlformats.org/officeDocument/2006/relationships" id="261" r:id="Rbbb4794b6fb14002"/>
    <p:sldId xmlns:r="http://schemas.openxmlformats.org/officeDocument/2006/relationships" id="262" r:id="R6edc0506d2f5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1e1d9ce6f4ac6" /><Relationship Type="http://schemas.openxmlformats.org/officeDocument/2006/relationships/slide" Target="/ppt/slides/slide1.xml" Id="Re35bb9e24c684d9f" /><Relationship Type="http://schemas.openxmlformats.org/officeDocument/2006/relationships/slide" Target="/ppt/slides/slide2.xml" Id="Re67ce6aecfa54874" /><Relationship Type="http://schemas.openxmlformats.org/officeDocument/2006/relationships/slide" Target="/ppt/slides/slide3.xml" Id="R3f09bf223d454cc3" /><Relationship Type="http://schemas.openxmlformats.org/officeDocument/2006/relationships/slide" Target="/ppt/slides/slide4.xml" Id="Rd036c857f5f842c9" /><Relationship Type="http://schemas.openxmlformats.org/officeDocument/2006/relationships/slide" Target="/ppt/slides/slide5.xml" Id="Ra3998b3291834043" /><Relationship Type="http://schemas.openxmlformats.org/officeDocument/2006/relationships/slide" Target="/ppt/slides/slide6.xml" Id="Rbbb4794b6fb14002" /><Relationship Type="http://schemas.openxmlformats.org/officeDocument/2006/relationships/slide" Target="/ppt/slides/slide7.xml" Id="R6edc0506d2f5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23c72b30a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189f287834911" /><Relationship Type="http://schemas.openxmlformats.org/officeDocument/2006/relationships/theme" Target="/ppt/slideMasters/theme/theme1.xml" Id="R94b3dc14385b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189f28783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470a9e150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02a8c8b6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58c8973c5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85dc5d1a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ee19c09c42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5f95a2e6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d7d9735b1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SKYFER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−103 812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GERHARD CHRISTOFFER AFEEF WIESE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98B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hello@skyfer.no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www.skyfer.no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818 051 972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SKYFER AS</a:t>
            </a:r>
          </a:p>
        </p:txBody>
      </p:sp>
    </p:spTree>
  </p:cSld>
  <p:clrMapOvr>
    <a:masterClrMapping xmlns:a="http://schemas.openxmlformats.org/drawingml/2006/main"/>
  </p:clrMapOvr>
</p:sld>
</file>