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57aad65ee41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46eb31fa90474d"/>
  </p:sldMasterIdLst>
  <p:sldIdLst>
    <p:sldId xmlns:r="http://schemas.openxmlformats.org/officeDocument/2006/relationships" id="256" r:id="R32abe26c7bd74d69"/>
    <p:sldId xmlns:r="http://schemas.openxmlformats.org/officeDocument/2006/relationships" id="257" r:id="Rb41465dcf7fb4b2c"/>
    <p:sldId xmlns:r="http://schemas.openxmlformats.org/officeDocument/2006/relationships" id="258" r:id="R8a206fc5e4914aee"/>
    <p:sldId xmlns:r="http://schemas.openxmlformats.org/officeDocument/2006/relationships" id="259" r:id="R9b27aae89af64d2e"/>
    <p:sldId xmlns:r="http://schemas.openxmlformats.org/officeDocument/2006/relationships" id="260" r:id="R1e4f00ba26dd4b9c"/>
    <p:sldId xmlns:r="http://schemas.openxmlformats.org/officeDocument/2006/relationships" id="261" r:id="R45e15e175f19424f"/>
    <p:sldId xmlns:r="http://schemas.openxmlformats.org/officeDocument/2006/relationships" id="262" r:id="Rdd4825d10fd242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6eb31fa90474d" /><Relationship Type="http://schemas.openxmlformats.org/officeDocument/2006/relationships/slide" Target="/ppt/slides/slide1.xml" Id="R32abe26c7bd74d69" /><Relationship Type="http://schemas.openxmlformats.org/officeDocument/2006/relationships/slide" Target="/ppt/slides/slide2.xml" Id="Rb41465dcf7fb4b2c" /><Relationship Type="http://schemas.openxmlformats.org/officeDocument/2006/relationships/slide" Target="/ppt/slides/slide3.xml" Id="R8a206fc5e4914aee" /><Relationship Type="http://schemas.openxmlformats.org/officeDocument/2006/relationships/slide" Target="/ppt/slides/slide4.xml" Id="R9b27aae89af64d2e" /><Relationship Type="http://schemas.openxmlformats.org/officeDocument/2006/relationships/slide" Target="/ppt/slides/slide5.xml" Id="R1e4f00ba26dd4b9c" /><Relationship Type="http://schemas.openxmlformats.org/officeDocument/2006/relationships/slide" Target="/ppt/slides/slide6.xml" Id="R45e15e175f19424f" /><Relationship Type="http://schemas.openxmlformats.org/officeDocument/2006/relationships/slide" Target="/ppt/slides/slide7.xml" Id="Rdd4825d10fd242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c7ef9cffe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b6c2c61814892" /><Relationship Type="http://schemas.openxmlformats.org/officeDocument/2006/relationships/theme" Target="/ppt/slideMasters/theme/theme1.xml" Id="Rffb590a9b4dc42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7b6c2c6181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75b2311d141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a100e71c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224e0c1845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1dfe0abda43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5aa226e7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b78ced3f6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106a3f9184f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CFPH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CFPH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29 581 108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308 556 215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328 584 150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CAMAR AS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PIREN HOLDING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Domkirkeplassen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818 095 732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CFPH AS</a:t>
            </a:r>
          </a:p>
        </p:txBody>
      </p:sp>
    </p:spTree>
  </p:cSld>
  <p:clrMapOvr>
    <a:masterClrMapping xmlns:a="http://schemas.openxmlformats.org/drawingml/2006/main"/>
  </p:clrMapOvr>
</p:sld>
</file>