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be170376364a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3927c78f074ae1"/>
  </p:sldMasterIdLst>
  <p:sldIdLst>
    <p:sldId xmlns:r="http://schemas.openxmlformats.org/officeDocument/2006/relationships" id="256" r:id="R03b675bbf79e4ed2"/>
    <p:sldId xmlns:r="http://schemas.openxmlformats.org/officeDocument/2006/relationships" id="257" r:id="R087a31885a244498"/>
    <p:sldId xmlns:r="http://schemas.openxmlformats.org/officeDocument/2006/relationships" id="258" r:id="Reb89dcbfeea84529"/>
    <p:sldId xmlns:r="http://schemas.openxmlformats.org/officeDocument/2006/relationships" id="259" r:id="Rb5b192124552483d"/>
    <p:sldId xmlns:r="http://schemas.openxmlformats.org/officeDocument/2006/relationships" id="260" r:id="Rc3ad03433baf44f8"/>
    <p:sldId xmlns:r="http://schemas.openxmlformats.org/officeDocument/2006/relationships" id="261" r:id="R4c533ecef3924507"/>
    <p:sldId xmlns:r="http://schemas.openxmlformats.org/officeDocument/2006/relationships" id="262" r:id="Re6c2f64a534b46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3927c78f074ae1" /><Relationship Type="http://schemas.openxmlformats.org/officeDocument/2006/relationships/slide" Target="/ppt/slides/slide1.xml" Id="R03b675bbf79e4ed2" /><Relationship Type="http://schemas.openxmlformats.org/officeDocument/2006/relationships/slide" Target="/ppt/slides/slide2.xml" Id="R087a31885a244498" /><Relationship Type="http://schemas.openxmlformats.org/officeDocument/2006/relationships/slide" Target="/ppt/slides/slide3.xml" Id="Reb89dcbfeea84529" /><Relationship Type="http://schemas.openxmlformats.org/officeDocument/2006/relationships/slide" Target="/ppt/slides/slide4.xml" Id="Rb5b192124552483d" /><Relationship Type="http://schemas.openxmlformats.org/officeDocument/2006/relationships/slide" Target="/ppt/slides/slide5.xml" Id="Rc3ad03433baf44f8" /><Relationship Type="http://schemas.openxmlformats.org/officeDocument/2006/relationships/slide" Target="/ppt/slides/slide6.xml" Id="R4c533ecef3924507" /><Relationship Type="http://schemas.openxmlformats.org/officeDocument/2006/relationships/slide" Target="/ppt/slides/slide7.xml" Id="Re6c2f64a534b46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523c62c1cf44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e80662c6b4d5d" /><Relationship Type="http://schemas.openxmlformats.org/officeDocument/2006/relationships/theme" Target="/ppt/slideMasters/theme/theme1.xml" Id="Rbdac6c61973a4b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5e80662c6b4d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03ddd567f4d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ba0488e4f4c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9c09f597c48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9843427c547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ec56c703b42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a40af2aee4a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86720c62b4e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AKTIVA ØKONOMI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5 033 032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986 047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787 083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302 365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2 104 191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KRONSTAD ØYVIND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GANGSØ HENRIK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Hangarveien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818 108 532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ØKONOMI AS</a:t>
            </a:r>
          </a:p>
        </p:txBody>
      </p:sp>
    </p:spTree>
  </p:cSld>
  <p:clrMapOvr>
    <a:masterClrMapping xmlns:a="http://schemas.openxmlformats.org/drawingml/2006/main"/>
  </p:clrMapOvr>
</p:sld>
</file>