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e859f4c35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9b4f0659d40d5"/>
  </p:sldMasterIdLst>
  <p:sldIdLst>
    <p:sldId xmlns:r="http://schemas.openxmlformats.org/officeDocument/2006/relationships" id="256" r:id="R01e76e408e8e4e38"/>
    <p:sldId xmlns:r="http://schemas.openxmlformats.org/officeDocument/2006/relationships" id="257" r:id="R245a28f9c44e42ba"/>
    <p:sldId xmlns:r="http://schemas.openxmlformats.org/officeDocument/2006/relationships" id="258" r:id="R39706bc42eb44db2"/>
    <p:sldId xmlns:r="http://schemas.openxmlformats.org/officeDocument/2006/relationships" id="259" r:id="R3934aea574a549e2"/>
    <p:sldId xmlns:r="http://schemas.openxmlformats.org/officeDocument/2006/relationships" id="260" r:id="R824be3a06dd24271"/>
    <p:sldId xmlns:r="http://schemas.openxmlformats.org/officeDocument/2006/relationships" id="261" r:id="Rc86d8742ce744fa1"/>
    <p:sldId xmlns:r="http://schemas.openxmlformats.org/officeDocument/2006/relationships" id="262" r:id="R3d40e2dd9a65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9b4f0659d40d5" /><Relationship Type="http://schemas.openxmlformats.org/officeDocument/2006/relationships/slide" Target="/ppt/slides/slide1.xml" Id="R01e76e408e8e4e38" /><Relationship Type="http://schemas.openxmlformats.org/officeDocument/2006/relationships/slide" Target="/ppt/slides/slide2.xml" Id="R245a28f9c44e42ba" /><Relationship Type="http://schemas.openxmlformats.org/officeDocument/2006/relationships/slide" Target="/ppt/slides/slide3.xml" Id="R39706bc42eb44db2" /><Relationship Type="http://schemas.openxmlformats.org/officeDocument/2006/relationships/slide" Target="/ppt/slides/slide4.xml" Id="R3934aea574a549e2" /><Relationship Type="http://schemas.openxmlformats.org/officeDocument/2006/relationships/slide" Target="/ppt/slides/slide5.xml" Id="R824be3a06dd24271" /><Relationship Type="http://schemas.openxmlformats.org/officeDocument/2006/relationships/slide" Target="/ppt/slides/slide6.xml" Id="Rc86d8742ce744fa1" /><Relationship Type="http://schemas.openxmlformats.org/officeDocument/2006/relationships/slide" Target="/ppt/slides/slide7.xml" Id="R3d40e2dd9a65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b1828b2fd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60bdfb104066" /><Relationship Type="http://schemas.openxmlformats.org/officeDocument/2006/relationships/theme" Target="/ppt/slideMasters/theme/theme1.xml" Id="R58b9ff65ef1a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560bdfb10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fbf5ec2d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c12a7ac1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46af601c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f4fc5576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04b8cff7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615f1d2c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22010e97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