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d4aafd97e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497872a0b400e"/>
  </p:sldMasterIdLst>
  <p:sldIdLst>
    <p:sldId xmlns:r="http://schemas.openxmlformats.org/officeDocument/2006/relationships" id="256" r:id="R93677ffad68c4679"/>
    <p:sldId xmlns:r="http://schemas.openxmlformats.org/officeDocument/2006/relationships" id="257" r:id="R564b3f58fea74a4d"/>
    <p:sldId xmlns:r="http://schemas.openxmlformats.org/officeDocument/2006/relationships" id="258" r:id="R54aef4a0255447af"/>
    <p:sldId xmlns:r="http://schemas.openxmlformats.org/officeDocument/2006/relationships" id="259" r:id="Rab3beef8286c4885"/>
    <p:sldId xmlns:r="http://schemas.openxmlformats.org/officeDocument/2006/relationships" id="260" r:id="Re201f8ad1f704ce1"/>
    <p:sldId xmlns:r="http://schemas.openxmlformats.org/officeDocument/2006/relationships" id="261" r:id="R889e828182a44245"/>
    <p:sldId xmlns:r="http://schemas.openxmlformats.org/officeDocument/2006/relationships" id="262" r:id="Rf4e5ad1cf77c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497872a0b400e" /><Relationship Type="http://schemas.openxmlformats.org/officeDocument/2006/relationships/slide" Target="/ppt/slides/slide1.xml" Id="R93677ffad68c4679" /><Relationship Type="http://schemas.openxmlformats.org/officeDocument/2006/relationships/slide" Target="/ppt/slides/slide2.xml" Id="R564b3f58fea74a4d" /><Relationship Type="http://schemas.openxmlformats.org/officeDocument/2006/relationships/slide" Target="/ppt/slides/slide3.xml" Id="R54aef4a0255447af" /><Relationship Type="http://schemas.openxmlformats.org/officeDocument/2006/relationships/slide" Target="/ppt/slides/slide4.xml" Id="Rab3beef8286c4885" /><Relationship Type="http://schemas.openxmlformats.org/officeDocument/2006/relationships/slide" Target="/ppt/slides/slide5.xml" Id="Re201f8ad1f704ce1" /><Relationship Type="http://schemas.openxmlformats.org/officeDocument/2006/relationships/slide" Target="/ppt/slides/slide6.xml" Id="R889e828182a44245" /><Relationship Type="http://schemas.openxmlformats.org/officeDocument/2006/relationships/slide" Target="/ppt/slides/slide7.xml" Id="Rf4e5ad1cf77c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79fc75318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cff1e9d484373" /><Relationship Type="http://schemas.openxmlformats.org/officeDocument/2006/relationships/theme" Target="/ppt/slideMasters/theme/theme1.xml" Id="Rc5b27994dc64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cff1e9d48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89d63d81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d46bdd27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c1f1b18e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1e142015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34495c82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71eedc6b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b03a55cd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HEGGEM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13 058 713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IVAR HEGGEM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818 144 032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