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e9db09a0eb4e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d854407f9b4ed7"/>
  </p:sldMasterIdLst>
  <p:sldIdLst>
    <p:sldId xmlns:r="http://schemas.openxmlformats.org/officeDocument/2006/relationships" id="256" r:id="R50b923a461664b77"/>
    <p:sldId xmlns:r="http://schemas.openxmlformats.org/officeDocument/2006/relationships" id="257" r:id="R548403fdbdc84ac7"/>
    <p:sldId xmlns:r="http://schemas.openxmlformats.org/officeDocument/2006/relationships" id="258" r:id="R29736760147249ed"/>
    <p:sldId xmlns:r="http://schemas.openxmlformats.org/officeDocument/2006/relationships" id="259" r:id="R1f5c2f72373a4567"/>
    <p:sldId xmlns:r="http://schemas.openxmlformats.org/officeDocument/2006/relationships" id="260" r:id="R91b537a1a5404950"/>
    <p:sldId xmlns:r="http://schemas.openxmlformats.org/officeDocument/2006/relationships" id="261" r:id="R5c50f1da152a4956"/>
    <p:sldId xmlns:r="http://schemas.openxmlformats.org/officeDocument/2006/relationships" id="262" r:id="R25f815a37c5b43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854407f9b4ed7" /><Relationship Type="http://schemas.openxmlformats.org/officeDocument/2006/relationships/slide" Target="/ppt/slides/slide1.xml" Id="R50b923a461664b77" /><Relationship Type="http://schemas.openxmlformats.org/officeDocument/2006/relationships/slide" Target="/ppt/slides/slide2.xml" Id="R548403fdbdc84ac7" /><Relationship Type="http://schemas.openxmlformats.org/officeDocument/2006/relationships/slide" Target="/ppt/slides/slide3.xml" Id="R29736760147249ed" /><Relationship Type="http://schemas.openxmlformats.org/officeDocument/2006/relationships/slide" Target="/ppt/slides/slide4.xml" Id="R1f5c2f72373a4567" /><Relationship Type="http://schemas.openxmlformats.org/officeDocument/2006/relationships/slide" Target="/ppt/slides/slide5.xml" Id="R91b537a1a5404950" /><Relationship Type="http://schemas.openxmlformats.org/officeDocument/2006/relationships/slide" Target="/ppt/slides/slide6.xml" Id="R5c50f1da152a4956" /><Relationship Type="http://schemas.openxmlformats.org/officeDocument/2006/relationships/slide" Target="/ppt/slides/slide7.xml" Id="R25f815a37c5b43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785a1e2624e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784210b504621" /><Relationship Type="http://schemas.openxmlformats.org/officeDocument/2006/relationships/theme" Target="/ppt/slideMasters/theme/theme1.xml" Id="Rae1d5ef6104b46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5784210b50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41a6cd1dd4f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bad3885844a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e75d81e524c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33b24b1684c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e385713f144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e701286d541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2b8170d3544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LANOEN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LANOEN INVEST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10 418 363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148 274 294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156 586 951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NARVE ANDRE VÅGE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Alfabygget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818 157 282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LANOEN INVEST AS</a:t>
            </a:r>
          </a:p>
        </p:txBody>
      </p:sp>
    </p:spTree>
  </p:cSld>
  <p:clrMapOvr>
    <a:masterClrMapping xmlns:a="http://schemas.openxmlformats.org/drawingml/2006/main"/>
  </p:clrMapOvr>
</p:sld>
</file>