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70ce0e530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e923f418c4243"/>
  </p:sldMasterIdLst>
  <p:sldIdLst>
    <p:sldId xmlns:r="http://schemas.openxmlformats.org/officeDocument/2006/relationships" id="256" r:id="R7e0c6965299d423b"/>
    <p:sldId xmlns:r="http://schemas.openxmlformats.org/officeDocument/2006/relationships" id="257" r:id="Rde9d74cd4d514af1"/>
    <p:sldId xmlns:r="http://schemas.openxmlformats.org/officeDocument/2006/relationships" id="258" r:id="R01c3dbd6a41c4bb3"/>
    <p:sldId xmlns:r="http://schemas.openxmlformats.org/officeDocument/2006/relationships" id="259" r:id="R331c979b51c44fdd"/>
    <p:sldId xmlns:r="http://schemas.openxmlformats.org/officeDocument/2006/relationships" id="260" r:id="R9a30324980f046d4"/>
    <p:sldId xmlns:r="http://schemas.openxmlformats.org/officeDocument/2006/relationships" id="261" r:id="Racd1c86b073245a7"/>
    <p:sldId xmlns:r="http://schemas.openxmlformats.org/officeDocument/2006/relationships" id="262" r:id="R6d32b42c7cdd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e923f418c4243" /><Relationship Type="http://schemas.openxmlformats.org/officeDocument/2006/relationships/slide" Target="/ppt/slides/slide1.xml" Id="R7e0c6965299d423b" /><Relationship Type="http://schemas.openxmlformats.org/officeDocument/2006/relationships/slide" Target="/ppt/slides/slide2.xml" Id="Rde9d74cd4d514af1" /><Relationship Type="http://schemas.openxmlformats.org/officeDocument/2006/relationships/slide" Target="/ppt/slides/slide3.xml" Id="R01c3dbd6a41c4bb3" /><Relationship Type="http://schemas.openxmlformats.org/officeDocument/2006/relationships/slide" Target="/ppt/slides/slide4.xml" Id="R331c979b51c44fdd" /><Relationship Type="http://schemas.openxmlformats.org/officeDocument/2006/relationships/slide" Target="/ppt/slides/slide5.xml" Id="R9a30324980f046d4" /><Relationship Type="http://schemas.openxmlformats.org/officeDocument/2006/relationships/slide" Target="/ppt/slides/slide6.xml" Id="Racd1c86b073245a7" /><Relationship Type="http://schemas.openxmlformats.org/officeDocument/2006/relationships/slide" Target="/ppt/slides/slide7.xml" Id="R6d32b42c7cdd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278721811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68ba1bf740c4" /><Relationship Type="http://schemas.openxmlformats.org/officeDocument/2006/relationships/theme" Target="/ppt/slideMasters/theme/theme1.xml" Id="Rf8aa7ab7381f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968ba1bf7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f0294655a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1ba8abea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77c0a6a8f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1e1299dcc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e8a91273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1150900bd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824ffb76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ÅRØYSUND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ÅRØYSUND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ÅRØYSUND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ÅRØYSUND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ÅRØYSUND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ÅRØYSUND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955 770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10 190 403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10 254 952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ÅRØYSUND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ÅRØYSUND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Årøyveien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818 182 422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ÅRØYSUND INVEST AS</a:t>
            </a:r>
          </a:p>
        </p:txBody>
      </p:sp>
    </p:spTree>
  </p:cSld>
  <p:clrMapOvr>
    <a:masterClrMapping xmlns:a="http://schemas.openxmlformats.org/drawingml/2006/main"/>
  </p:clrMapOvr>
</p:sld>
</file>