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1d5eb749f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d3e970f2b469c"/>
  </p:sldMasterIdLst>
  <p:sldIdLst>
    <p:sldId xmlns:r="http://schemas.openxmlformats.org/officeDocument/2006/relationships" id="256" r:id="Rd2d6eabf8a5b4b6f"/>
    <p:sldId xmlns:r="http://schemas.openxmlformats.org/officeDocument/2006/relationships" id="257" r:id="Rbdc5ac186a374302"/>
    <p:sldId xmlns:r="http://schemas.openxmlformats.org/officeDocument/2006/relationships" id="258" r:id="Ra539835101344d34"/>
    <p:sldId xmlns:r="http://schemas.openxmlformats.org/officeDocument/2006/relationships" id="259" r:id="Rc187cc80d0794e0f"/>
    <p:sldId xmlns:r="http://schemas.openxmlformats.org/officeDocument/2006/relationships" id="260" r:id="R81731be56de741f8"/>
    <p:sldId xmlns:r="http://schemas.openxmlformats.org/officeDocument/2006/relationships" id="261" r:id="R2f11be1984ed4cb3"/>
    <p:sldId xmlns:r="http://schemas.openxmlformats.org/officeDocument/2006/relationships" id="262" r:id="Rc84bd309ad8e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d3e970f2b469c" /><Relationship Type="http://schemas.openxmlformats.org/officeDocument/2006/relationships/slide" Target="/ppt/slides/slide1.xml" Id="Rd2d6eabf8a5b4b6f" /><Relationship Type="http://schemas.openxmlformats.org/officeDocument/2006/relationships/slide" Target="/ppt/slides/slide2.xml" Id="Rbdc5ac186a374302" /><Relationship Type="http://schemas.openxmlformats.org/officeDocument/2006/relationships/slide" Target="/ppt/slides/slide3.xml" Id="Ra539835101344d34" /><Relationship Type="http://schemas.openxmlformats.org/officeDocument/2006/relationships/slide" Target="/ppt/slides/slide4.xml" Id="Rc187cc80d0794e0f" /><Relationship Type="http://schemas.openxmlformats.org/officeDocument/2006/relationships/slide" Target="/ppt/slides/slide5.xml" Id="R81731be56de741f8" /><Relationship Type="http://schemas.openxmlformats.org/officeDocument/2006/relationships/slide" Target="/ppt/slides/slide6.xml" Id="R2f11be1984ed4cb3" /><Relationship Type="http://schemas.openxmlformats.org/officeDocument/2006/relationships/slide" Target="/ppt/slides/slide7.xml" Id="Rc84bd309ad8e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920cdf8f1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71248e774580" /><Relationship Type="http://schemas.openxmlformats.org/officeDocument/2006/relationships/theme" Target="/ppt/slideMasters/theme/theme1.xml" Id="R3a27a27e969e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971248e77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5c090fbe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2c5919d3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36d572cb6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7b8a1859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597a4090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4081e6e3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d99b1d65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2 998 965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BJØRN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Trekanten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818 264 682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HOLDING AS</a:t>
            </a:r>
          </a:p>
        </p:txBody>
      </p:sp>
    </p:spTree>
  </p:cSld>
  <p:clrMapOvr>
    <a:masterClrMapping xmlns:a="http://schemas.openxmlformats.org/drawingml/2006/main"/>
  </p:clrMapOvr>
</p:sld>
</file>