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248e7cb482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95b7c73544fdb"/>
  </p:sldMasterIdLst>
  <p:sldIdLst>
    <p:sldId xmlns:r="http://schemas.openxmlformats.org/officeDocument/2006/relationships" id="256" r:id="Rda17a6d05c8f4417"/>
    <p:sldId xmlns:r="http://schemas.openxmlformats.org/officeDocument/2006/relationships" id="257" r:id="R93d1ccd44c404b06"/>
    <p:sldId xmlns:r="http://schemas.openxmlformats.org/officeDocument/2006/relationships" id="258" r:id="R70e5cb7e61bc471a"/>
    <p:sldId xmlns:r="http://schemas.openxmlformats.org/officeDocument/2006/relationships" id="259" r:id="R950ae95bebb64b97"/>
    <p:sldId xmlns:r="http://schemas.openxmlformats.org/officeDocument/2006/relationships" id="260" r:id="Rf176172b5ca142c1"/>
    <p:sldId xmlns:r="http://schemas.openxmlformats.org/officeDocument/2006/relationships" id="261" r:id="R5fec7c30820e4fa0"/>
    <p:sldId xmlns:r="http://schemas.openxmlformats.org/officeDocument/2006/relationships" id="262" r:id="R881c46363bcd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95b7c73544fdb" /><Relationship Type="http://schemas.openxmlformats.org/officeDocument/2006/relationships/slide" Target="/ppt/slides/slide1.xml" Id="Rda17a6d05c8f4417" /><Relationship Type="http://schemas.openxmlformats.org/officeDocument/2006/relationships/slide" Target="/ppt/slides/slide2.xml" Id="R93d1ccd44c404b06" /><Relationship Type="http://schemas.openxmlformats.org/officeDocument/2006/relationships/slide" Target="/ppt/slides/slide3.xml" Id="R70e5cb7e61bc471a" /><Relationship Type="http://schemas.openxmlformats.org/officeDocument/2006/relationships/slide" Target="/ppt/slides/slide4.xml" Id="R950ae95bebb64b97" /><Relationship Type="http://schemas.openxmlformats.org/officeDocument/2006/relationships/slide" Target="/ppt/slides/slide5.xml" Id="Rf176172b5ca142c1" /><Relationship Type="http://schemas.openxmlformats.org/officeDocument/2006/relationships/slide" Target="/ppt/slides/slide6.xml" Id="R5fec7c30820e4fa0" /><Relationship Type="http://schemas.openxmlformats.org/officeDocument/2006/relationships/slide" Target="/ppt/slides/slide7.xml" Id="R881c46363bcd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026b7dcda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c034d1df4a52" /><Relationship Type="http://schemas.openxmlformats.org/officeDocument/2006/relationships/theme" Target="/ppt/slideMasters/theme/theme1.xml" Id="Ra79974beaaf7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2c034d1df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3df50d15d46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79f50b51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a27e1934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4d080a18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9a0e7e4a5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9756f26648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ca0ae5ce8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OSLOFJORD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OSLOFJORD EIENDOMSUTVIKLING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ASLAKSEN-VEDVIK SVEIN 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RICOLA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818 271 492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EIENDOMSUTVIKLING AS</a:t>
            </a:r>
          </a:p>
        </p:txBody>
      </p:sp>
    </p:spTree>
  </p:cSld>
  <p:clrMapOvr>
    <a:masterClrMapping xmlns:a="http://schemas.openxmlformats.org/drawingml/2006/main"/>
  </p:clrMapOvr>
</p:sld>
</file>