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069254536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6f0820c54404b"/>
  </p:sldMasterIdLst>
  <p:sldIdLst>
    <p:sldId xmlns:r="http://schemas.openxmlformats.org/officeDocument/2006/relationships" id="256" r:id="R48b9e87fb26d47a6"/>
    <p:sldId xmlns:r="http://schemas.openxmlformats.org/officeDocument/2006/relationships" id="257" r:id="R41bfc8101a414b01"/>
    <p:sldId xmlns:r="http://schemas.openxmlformats.org/officeDocument/2006/relationships" id="258" r:id="R6f322e08b8ff489a"/>
    <p:sldId xmlns:r="http://schemas.openxmlformats.org/officeDocument/2006/relationships" id="259" r:id="R91086f376d1b43aa"/>
    <p:sldId xmlns:r="http://schemas.openxmlformats.org/officeDocument/2006/relationships" id="260" r:id="Rb496ce7def314079"/>
    <p:sldId xmlns:r="http://schemas.openxmlformats.org/officeDocument/2006/relationships" id="261" r:id="R4c9eb867e75f4406"/>
    <p:sldId xmlns:r="http://schemas.openxmlformats.org/officeDocument/2006/relationships" id="262" r:id="R729439fa60fa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6f0820c54404b" /><Relationship Type="http://schemas.openxmlformats.org/officeDocument/2006/relationships/slide" Target="/ppt/slides/slide1.xml" Id="R48b9e87fb26d47a6" /><Relationship Type="http://schemas.openxmlformats.org/officeDocument/2006/relationships/slide" Target="/ppt/slides/slide2.xml" Id="R41bfc8101a414b01" /><Relationship Type="http://schemas.openxmlformats.org/officeDocument/2006/relationships/slide" Target="/ppt/slides/slide3.xml" Id="R6f322e08b8ff489a" /><Relationship Type="http://schemas.openxmlformats.org/officeDocument/2006/relationships/slide" Target="/ppt/slides/slide4.xml" Id="R91086f376d1b43aa" /><Relationship Type="http://schemas.openxmlformats.org/officeDocument/2006/relationships/slide" Target="/ppt/slides/slide5.xml" Id="Rb496ce7def314079" /><Relationship Type="http://schemas.openxmlformats.org/officeDocument/2006/relationships/slide" Target="/ppt/slides/slide6.xml" Id="R4c9eb867e75f4406" /><Relationship Type="http://schemas.openxmlformats.org/officeDocument/2006/relationships/slide" Target="/ppt/slides/slide7.xml" Id="R729439fa60fa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eea303464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8a025bd69415d" /><Relationship Type="http://schemas.openxmlformats.org/officeDocument/2006/relationships/theme" Target="/ppt/slideMasters/theme/theme1.xml" Id="R1761b83d31be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8a025bd69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dcda3694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075b95c5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ce1e8d7d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69051368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fd373388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591e65c0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91b88c90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5 602 374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14 436 009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DRØNEN HAUGLAND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818 279 272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 AS</a:t>
            </a:r>
          </a:p>
        </p:txBody>
      </p:sp>
    </p:spTree>
  </p:cSld>
  <p:clrMapOvr>
    <a:masterClrMapping xmlns:a="http://schemas.openxmlformats.org/drawingml/2006/main"/>
  </p:clrMapOvr>
</p:sld>
</file>