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12f237f72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4c108e0914853"/>
  </p:sldMasterIdLst>
  <p:sldIdLst>
    <p:sldId xmlns:r="http://schemas.openxmlformats.org/officeDocument/2006/relationships" id="256" r:id="Re7ca828b6c324348"/>
    <p:sldId xmlns:r="http://schemas.openxmlformats.org/officeDocument/2006/relationships" id="257" r:id="R83f831045ccd471a"/>
    <p:sldId xmlns:r="http://schemas.openxmlformats.org/officeDocument/2006/relationships" id="258" r:id="R04b06b2fdbe54ad2"/>
    <p:sldId xmlns:r="http://schemas.openxmlformats.org/officeDocument/2006/relationships" id="259" r:id="Re87c4f0aa9844d19"/>
    <p:sldId xmlns:r="http://schemas.openxmlformats.org/officeDocument/2006/relationships" id="260" r:id="Rf26d24ba9a784cf3"/>
    <p:sldId xmlns:r="http://schemas.openxmlformats.org/officeDocument/2006/relationships" id="261" r:id="R443da62ced5b437d"/>
    <p:sldId xmlns:r="http://schemas.openxmlformats.org/officeDocument/2006/relationships" id="262" r:id="R83fc660d7b98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4c108e0914853" /><Relationship Type="http://schemas.openxmlformats.org/officeDocument/2006/relationships/slide" Target="/ppt/slides/slide1.xml" Id="Re7ca828b6c324348" /><Relationship Type="http://schemas.openxmlformats.org/officeDocument/2006/relationships/slide" Target="/ppt/slides/slide2.xml" Id="R83f831045ccd471a" /><Relationship Type="http://schemas.openxmlformats.org/officeDocument/2006/relationships/slide" Target="/ppt/slides/slide3.xml" Id="R04b06b2fdbe54ad2" /><Relationship Type="http://schemas.openxmlformats.org/officeDocument/2006/relationships/slide" Target="/ppt/slides/slide4.xml" Id="Re87c4f0aa9844d19" /><Relationship Type="http://schemas.openxmlformats.org/officeDocument/2006/relationships/slide" Target="/ppt/slides/slide5.xml" Id="Rf26d24ba9a784cf3" /><Relationship Type="http://schemas.openxmlformats.org/officeDocument/2006/relationships/slide" Target="/ppt/slides/slide6.xml" Id="R443da62ced5b437d" /><Relationship Type="http://schemas.openxmlformats.org/officeDocument/2006/relationships/slide" Target="/ppt/slides/slide7.xml" Id="R83fc660d7b98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6f8305c99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dec17ef9943a9" /><Relationship Type="http://schemas.openxmlformats.org/officeDocument/2006/relationships/theme" Target="/ppt/slideMasters/theme/theme1.xml" Id="R86c0ece8c8b5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dec17ef99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46905f87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0950dfb4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0df5975b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cb512b3a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178633d5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7e2687b6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8dab5760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38 942 461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42 891 530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KVIA INVESTERING AS</a:t>
            </a:r>
          </a:p>
        </p:txBody>
      </p:sp>
    </p:spTree>
  </p:cSld>
  <p:clrMapOvr>
    <a:masterClrMapping xmlns:a="http://schemas.openxmlformats.org/drawingml/2006/main"/>
  </p:clrMapOvr>
</p:sld>
</file>