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b8745fefe45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3dbc65424409a"/>
  </p:sldMasterIdLst>
  <p:sldIdLst>
    <p:sldId xmlns:r="http://schemas.openxmlformats.org/officeDocument/2006/relationships" id="256" r:id="R4b2a6733914542b2"/>
    <p:sldId xmlns:r="http://schemas.openxmlformats.org/officeDocument/2006/relationships" id="257" r:id="R61952950663447b7"/>
    <p:sldId xmlns:r="http://schemas.openxmlformats.org/officeDocument/2006/relationships" id="258" r:id="R8258cdaba42f411d"/>
    <p:sldId xmlns:r="http://schemas.openxmlformats.org/officeDocument/2006/relationships" id="259" r:id="R1e6313046de24366"/>
    <p:sldId xmlns:r="http://schemas.openxmlformats.org/officeDocument/2006/relationships" id="260" r:id="Rb51b1c75f41440f7"/>
    <p:sldId xmlns:r="http://schemas.openxmlformats.org/officeDocument/2006/relationships" id="261" r:id="Rc109c0446db648a9"/>
    <p:sldId xmlns:r="http://schemas.openxmlformats.org/officeDocument/2006/relationships" id="262" r:id="Rc2cbd60b9e5e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3dbc65424409a" /><Relationship Type="http://schemas.openxmlformats.org/officeDocument/2006/relationships/slide" Target="/ppt/slides/slide1.xml" Id="R4b2a6733914542b2" /><Relationship Type="http://schemas.openxmlformats.org/officeDocument/2006/relationships/slide" Target="/ppt/slides/slide2.xml" Id="R61952950663447b7" /><Relationship Type="http://schemas.openxmlformats.org/officeDocument/2006/relationships/slide" Target="/ppt/slides/slide3.xml" Id="R8258cdaba42f411d" /><Relationship Type="http://schemas.openxmlformats.org/officeDocument/2006/relationships/slide" Target="/ppt/slides/slide4.xml" Id="R1e6313046de24366" /><Relationship Type="http://schemas.openxmlformats.org/officeDocument/2006/relationships/slide" Target="/ppt/slides/slide5.xml" Id="Rb51b1c75f41440f7" /><Relationship Type="http://schemas.openxmlformats.org/officeDocument/2006/relationships/slide" Target="/ppt/slides/slide6.xml" Id="Rc109c0446db648a9" /><Relationship Type="http://schemas.openxmlformats.org/officeDocument/2006/relationships/slide" Target="/ppt/slides/slide7.xml" Id="Rc2cbd60b9e5e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3734b2bc2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4d7d184844028" /><Relationship Type="http://schemas.openxmlformats.org/officeDocument/2006/relationships/theme" Target="/ppt/slideMasters/theme/theme1.xml" Id="Rc8664f11d3cf4c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4d7d1848440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54fc73af74f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d66027799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afea455ec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ed7d7c05f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21e717965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b248dce2f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28873be1a40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OLEAH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OLEAH AS ble etablert [år] og holder til i Tanem.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708 658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3 174 730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HAUGUM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Brøttemsvegen 540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818 297 262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