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6787686a6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23dbe93b2481d"/>
  </p:sldMasterIdLst>
  <p:sldIdLst>
    <p:sldId xmlns:r="http://schemas.openxmlformats.org/officeDocument/2006/relationships" id="256" r:id="Rc1b329cb1e564869"/>
    <p:sldId xmlns:r="http://schemas.openxmlformats.org/officeDocument/2006/relationships" id="257" r:id="R97283be8547c47c3"/>
    <p:sldId xmlns:r="http://schemas.openxmlformats.org/officeDocument/2006/relationships" id="258" r:id="Rc867884e28684ba0"/>
    <p:sldId xmlns:r="http://schemas.openxmlformats.org/officeDocument/2006/relationships" id="259" r:id="R26b93b0379494143"/>
    <p:sldId xmlns:r="http://schemas.openxmlformats.org/officeDocument/2006/relationships" id="260" r:id="R18c7112039ee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23dbe93b2481d" /><Relationship Type="http://schemas.openxmlformats.org/officeDocument/2006/relationships/slide" Target="/ppt/slides/slide1.xml" Id="Rc1b329cb1e564869" /><Relationship Type="http://schemas.openxmlformats.org/officeDocument/2006/relationships/slide" Target="/ppt/slides/slide2.xml" Id="R97283be8547c47c3" /><Relationship Type="http://schemas.openxmlformats.org/officeDocument/2006/relationships/slide" Target="/ppt/slides/slide3.xml" Id="Rc867884e28684ba0" /><Relationship Type="http://schemas.openxmlformats.org/officeDocument/2006/relationships/slide" Target="/ppt/slides/slide4.xml" Id="R26b93b0379494143" /><Relationship Type="http://schemas.openxmlformats.org/officeDocument/2006/relationships/slide" Target="/ppt/slides/slide5.xml" Id="R18c7112039ee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db67d608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9c555e194d8e" /><Relationship Type="http://schemas.openxmlformats.org/officeDocument/2006/relationships/theme" Target="/ppt/slideMasters/theme/theme1.xml" Id="R3208cb188b8f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29c555e19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1343fe98c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bafd7e90a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82d473992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10c73a96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a43b70a0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 CORNER BAR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CORNER BAR DA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00 83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cornerpub@hotmail.com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818 302 312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CORNER BAR DA</a:t>
            </a:r>
          </a:p>
        </p:txBody>
      </p:sp>
    </p:spTree>
  </p:cSld>
  <p:clrMapOvr>
    <a:masterClrMapping xmlns:a="http://schemas.openxmlformats.org/drawingml/2006/main"/>
  </p:clrMapOvr>
</p:sld>
</file>