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701fcb28548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77de78d6a446c"/>
  </p:sldMasterIdLst>
  <p:sldIdLst>
    <p:sldId xmlns:r="http://schemas.openxmlformats.org/officeDocument/2006/relationships" id="256" r:id="R6819126c3bb64321"/>
    <p:sldId xmlns:r="http://schemas.openxmlformats.org/officeDocument/2006/relationships" id="257" r:id="Rad24fd24ce0547b4"/>
    <p:sldId xmlns:r="http://schemas.openxmlformats.org/officeDocument/2006/relationships" id="258" r:id="R86ab06f2321245e3"/>
    <p:sldId xmlns:r="http://schemas.openxmlformats.org/officeDocument/2006/relationships" id="259" r:id="Rd22b8fad449a44f6"/>
    <p:sldId xmlns:r="http://schemas.openxmlformats.org/officeDocument/2006/relationships" id="260" r:id="R67da9dc7549b4529"/>
    <p:sldId xmlns:r="http://schemas.openxmlformats.org/officeDocument/2006/relationships" id="261" r:id="Rcfa928d936e74e6e"/>
    <p:sldId xmlns:r="http://schemas.openxmlformats.org/officeDocument/2006/relationships" id="262" r:id="Re7724aa53d40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77de78d6a446c" /><Relationship Type="http://schemas.openxmlformats.org/officeDocument/2006/relationships/slide" Target="/ppt/slides/slide1.xml" Id="R6819126c3bb64321" /><Relationship Type="http://schemas.openxmlformats.org/officeDocument/2006/relationships/slide" Target="/ppt/slides/slide2.xml" Id="Rad24fd24ce0547b4" /><Relationship Type="http://schemas.openxmlformats.org/officeDocument/2006/relationships/slide" Target="/ppt/slides/slide3.xml" Id="R86ab06f2321245e3" /><Relationship Type="http://schemas.openxmlformats.org/officeDocument/2006/relationships/slide" Target="/ppt/slides/slide4.xml" Id="Rd22b8fad449a44f6" /><Relationship Type="http://schemas.openxmlformats.org/officeDocument/2006/relationships/slide" Target="/ppt/slides/slide5.xml" Id="R67da9dc7549b4529" /><Relationship Type="http://schemas.openxmlformats.org/officeDocument/2006/relationships/slide" Target="/ppt/slides/slide6.xml" Id="Rcfa928d936e74e6e" /><Relationship Type="http://schemas.openxmlformats.org/officeDocument/2006/relationships/slide" Target="/ppt/slides/slide7.xml" Id="Re7724aa53d40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929e52932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0a44084f44581" /><Relationship Type="http://schemas.openxmlformats.org/officeDocument/2006/relationships/theme" Target="/ppt/slideMasters/theme/theme1.xml" Id="R3131f50d19e8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0a44084f4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d1bf155cc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cca4baef4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b24488428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b9d5abdb1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3314d283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421f647d0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b2a686872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MASKIN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MÅLSELV MASKIN &amp; TRANSPORT AS ble etablert [år] og holder til i Karlstad.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284 800 540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37 567 323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166 105 413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296 125 084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FRANK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TORGEIR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TROND-INGE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LARS-ERIK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STIG ARE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Møllerhaugveien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9322 Karlstad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28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818 313 942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MASKIN &amp; TRANSPORT AS</a:t>
            </a:r>
          </a:p>
        </p:txBody>
      </p:sp>
    </p:spTree>
  </p:cSld>
  <p:clrMapOvr>
    <a:masterClrMapping xmlns:a="http://schemas.openxmlformats.org/drawingml/2006/main"/>
  </p:clrMapOvr>
</p:sld>
</file>