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0de52253e24a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15bb1467a84f38"/>
  </p:sldMasterIdLst>
  <p:sldIdLst>
    <p:sldId xmlns:r="http://schemas.openxmlformats.org/officeDocument/2006/relationships" id="256" r:id="R6c6cdb04df454908"/>
    <p:sldId xmlns:r="http://schemas.openxmlformats.org/officeDocument/2006/relationships" id="257" r:id="R1589c5e2334e4144"/>
    <p:sldId xmlns:r="http://schemas.openxmlformats.org/officeDocument/2006/relationships" id="258" r:id="R1e5705814004492d"/>
    <p:sldId xmlns:r="http://schemas.openxmlformats.org/officeDocument/2006/relationships" id="259" r:id="Rec13ca6bd642472c"/>
    <p:sldId xmlns:r="http://schemas.openxmlformats.org/officeDocument/2006/relationships" id="260" r:id="R223b620dbdd945e3"/>
    <p:sldId xmlns:r="http://schemas.openxmlformats.org/officeDocument/2006/relationships" id="261" r:id="R90790cdb3c2447c4"/>
    <p:sldId xmlns:r="http://schemas.openxmlformats.org/officeDocument/2006/relationships" id="262" r:id="R2211f4b4467045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15bb1467a84f38" /><Relationship Type="http://schemas.openxmlformats.org/officeDocument/2006/relationships/slide" Target="/ppt/slides/slide1.xml" Id="R6c6cdb04df454908" /><Relationship Type="http://schemas.openxmlformats.org/officeDocument/2006/relationships/slide" Target="/ppt/slides/slide2.xml" Id="R1589c5e2334e4144" /><Relationship Type="http://schemas.openxmlformats.org/officeDocument/2006/relationships/slide" Target="/ppt/slides/slide3.xml" Id="R1e5705814004492d" /><Relationship Type="http://schemas.openxmlformats.org/officeDocument/2006/relationships/slide" Target="/ppt/slides/slide4.xml" Id="Rec13ca6bd642472c" /><Relationship Type="http://schemas.openxmlformats.org/officeDocument/2006/relationships/slide" Target="/ppt/slides/slide5.xml" Id="R223b620dbdd945e3" /><Relationship Type="http://schemas.openxmlformats.org/officeDocument/2006/relationships/slide" Target="/ppt/slides/slide6.xml" Id="R90790cdb3c2447c4" /><Relationship Type="http://schemas.openxmlformats.org/officeDocument/2006/relationships/slide" Target="/ppt/slides/slide7.xml" Id="R2211f4b4467045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8c83ff8224f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0015ba1504608" /><Relationship Type="http://schemas.openxmlformats.org/officeDocument/2006/relationships/theme" Target="/ppt/slideMasters/theme/theme1.xml" Id="R64d5a4237a7040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40015ba15046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5e12fbe5c47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3609b08d643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c8a220c4f4e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11d31b4b346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68e1ef5ee44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4c8aef2784b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008929b0d44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RUNE SVENDSEN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RUNE SVENDSEN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2 441 615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891 978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737 114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3 810 983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4 376 697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RUNE MALVIN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revisor.rune@online.no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818 393 482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RUNE SVENDSEN AS</a:t>
            </a:r>
          </a:p>
        </p:txBody>
      </p:sp>
    </p:spTree>
  </p:cSld>
  <p:clrMapOvr>
    <a:masterClrMapping xmlns:a="http://schemas.openxmlformats.org/drawingml/2006/main"/>
  </p:clrMapOvr>
</p:sld>
</file>