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1ed57903e540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430af8f1fd4173"/>
  </p:sldMasterIdLst>
  <p:sldIdLst>
    <p:sldId xmlns:r="http://schemas.openxmlformats.org/officeDocument/2006/relationships" id="256" r:id="Raf76ecc9d54b40bb"/>
    <p:sldId xmlns:r="http://schemas.openxmlformats.org/officeDocument/2006/relationships" id="257" r:id="R5385169a53f54119"/>
    <p:sldId xmlns:r="http://schemas.openxmlformats.org/officeDocument/2006/relationships" id="258" r:id="R95cdf15feea34928"/>
    <p:sldId xmlns:r="http://schemas.openxmlformats.org/officeDocument/2006/relationships" id="259" r:id="Reae08e1b28a644da"/>
    <p:sldId xmlns:r="http://schemas.openxmlformats.org/officeDocument/2006/relationships" id="260" r:id="Rddf0bcda1fd94a58"/>
    <p:sldId xmlns:r="http://schemas.openxmlformats.org/officeDocument/2006/relationships" id="261" r:id="R22bf8e372aa549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30af8f1fd4173" /><Relationship Type="http://schemas.openxmlformats.org/officeDocument/2006/relationships/slide" Target="/ppt/slides/slide1.xml" Id="Raf76ecc9d54b40bb" /><Relationship Type="http://schemas.openxmlformats.org/officeDocument/2006/relationships/slide" Target="/ppt/slides/slide2.xml" Id="R5385169a53f54119" /><Relationship Type="http://schemas.openxmlformats.org/officeDocument/2006/relationships/slide" Target="/ppt/slides/slide3.xml" Id="R95cdf15feea34928" /><Relationship Type="http://schemas.openxmlformats.org/officeDocument/2006/relationships/slide" Target="/ppt/slides/slide4.xml" Id="Reae08e1b28a644da" /><Relationship Type="http://schemas.openxmlformats.org/officeDocument/2006/relationships/slide" Target="/ppt/slides/slide5.xml" Id="Rddf0bcda1fd94a58" /><Relationship Type="http://schemas.openxmlformats.org/officeDocument/2006/relationships/slide" Target="/ppt/slides/slide6.xml" Id="R22bf8e372aa549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7a52b325d48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74eebfbf04497" /><Relationship Type="http://schemas.openxmlformats.org/officeDocument/2006/relationships/theme" Target="/ppt/slideMasters/theme/theme1.xml" Id="Ra9bd69a7e07148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74eebfbf044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66167fbb944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9de01f80e42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72452b66942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dce3d52b54b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b4dfae3c64c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2766b593b4a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Kleivaskaret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6443 Tornes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818 445 962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ANLEGG AS</a:t>
            </a:r>
          </a:p>
        </p:txBody>
      </p:sp>
    </p:spTree>
  </p:cSld>
  <p:clrMapOvr>
    <a:masterClrMapping xmlns:a="http://schemas.openxmlformats.org/drawingml/2006/main"/>
  </p:clrMapOvr>
</p:sld>
</file>