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0c6a23b8924f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9126b87e7e495b"/>
  </p:sldMasterIdLst>
  <p:sldIdLst>
    <p:sldId xmlns:r="http://schemas.openxmlformats.org/officeDocument/2006/relationships" id="256" r:id="R29a2556c1a954ce5"/>
    <p:sldId xmlns:r="http://schemas.openxmlformats.org/officeDocument/2006/relationships" id="257" r:id="R7bc1e0d4683a4b6e"/>
    <p:sldId xmlns:r="http://schemas.openxmlformats.org/officeDocument/2006/relationships" id="258" r:id="R4cea92c5127341c0"/>
    <p:sldId xmlns:r="http://schemas.openxmlformats.org/officeDocument/2006/relationships" id="259" r:id="Rbc60b64d42c944e6"/>
    <p:sldId xmlns:r="http://schemas.openxmlformats.org/officeDocument/2006/relationships" id="260" r:id="Rb9e96ba3ca8b4ad3"/>
    <p:sldId xmlns:r="http://schemas.openxmlformats.org/officeDocument/2006/relationships" id="261" r:id="Ra1a7c86304f04365"/>
    <p:sldId xmlns:r="http://schemas.openxmlformats.org/officeDocument/2006/relationships" id="262" r:id="R71d98636c33148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126b87e7e495b" /><Relationship Type="http://schemas.openxmlformats.org/officeDocument/2006/relationships/slide" Target="/ppt/slides/slide1.xml" Id="R29a2556c1a954ce5" /><Relationship Type="http://schemas.openxmlformats.org/officeDocument/2006/relationships/slide" Target="/ppt/slides/slide2.xml" Id="R7bc1e0d4683a4b6e" /><Relationship Type="http://schemas.openxmlformats.org/officeDocument/2006/relationships/slide" Target="/ppt/slides/slide3.xml" Id="R4cea92c5127341c0" /><Relationship Type="http://schemas.openxmlformats.org/officeDocument/2006/relationships/slide" Target="/ppt/slides/slide4.xml" Id="Rbc60b64d42c944e6" /><Relationship Type="http://schemas.openxmlformats.org/officeDocument/2006/relationships/slide" Target="/ppt/slides/slide5.xml" Id="Rb9e96ba3ca8b4ad3" /><Relationship Type="http://schemas.openxmlformats.org/officeDocument/2006/relationships/slide" Target="/ppt/slides/slide6.xml" Id="Ra1a7c86304f04365" /><Relationship Type="http://schemas.openxmlformats.org/officeDocument/2006/relationships/slide" Target="/ppt/slides/slide7.xml" Id="R71d98636c33148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1ac0eef6443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391f2bb8c498b" /><Relationship Type="http://schemas.openxmlformats.org/officeDocument/2006/relationships/theme" Target="/ppt/slideMasters/theme/theme1.xml" Id="R472b5557b71f45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6391f2bb8c49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670b5b20d48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ec0848ca747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70cccdb0746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8b526f2fc4b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fb2dbfb1249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2a4b5addc4c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f426510c14c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VB HARALD LARSEN RØRLEGGER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 HARALD LARSEN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 HARALD LARSEN RØRLEGGER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 HARALD LARSEN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 HARALD LARSEN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 HARALD LARSEN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20 005 706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847 762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605 159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5 200 056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10 763 402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 HARALD LARSEN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HJ-LARSEN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 HARALD LARSEN RØRLEGGER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818 448 562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 HARALD LARSEN RØRLEGGER AS</a:t>
            </a:r>
          </a:p>
        </p:txBody>
      </p:sp>
    </p:spTree>
  </p:cSld>
  <p:clrMapOvr>
    <a:masterClrMapping xmlns:a="http://schemas.openxmlformats.org/drawingml/2006/main"/>
  </p:clrMapOvr>
</p:sld>
</file>