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750d9f360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e4a42a30b4b0f"/>
  </p:sldMasterIdLst>
  <p:sldIdLst>
    <p:sldId xmlns:r="http://schemas.openxmlformats.org/officeDocument/2006/relationships" id="256" r:id="R0c39cbb59eac49bd"/>
    <p:sldId xmlns:r="http://schemas.openxmlformats.org/officeDocument/2006/relationships" id="257" r:id="Re102c1bb9b9640a8"/>
    <p:sldId xmlns:r="http://schemas.openxmlformats.org/officeDocument/2006/relationships" id="258" r:id="R03be3b9196594be4"/>
    <p:sldId xmlns:r="http://schemas.openxmlformats.org/officeDocument/2006/relationships" id="259" r:id="Rb5111b137237470f"/>
    <p:sldId xmlns:r="http://schemas.openxmlformats.org/officeDocument/2006/relationships" id="260" r:id="R2f4f26caf98e4334"/>
    <p:sldId xmlns:r="http://schemas.openxmlformats.org/officeDocument/2006/relationships" id="261" r:id="Rc6b09c4853374120"/>
    <p:sldId xmlns:r="http://schemas.openxmlformats.org/officeDocument/2006/relationships" id="262" r:id="R91ab4bf1b3ba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e4a42a30b4b0f" /><Relationship Type="http://schemas.openxmlformats.org/officeDocument/2006/relationships/slide" Target="/ppt/slides/slide1.xml" Id="R0c39cbb59eac49bd" /><Relationship Type="http://schemas.openxmlformats.org/officeDocument/2006/relationships/slide" Target="/ppt/slides/slide2.xml" Id="Re102c1bb9b9640a8" /><Relationship Type="http://schemas.openxmlformats.org/officeDocument/2006/relationships/slide" Target="/ppt/slides/slide3.xml" Id="R03be3b9196594be4" /><Relationship Type="http://schemas.openxmlformats.org/officeDocument/2006/relationships/slide" Target="/ppt/slides/slide4.xml" Id="Rb5111b137237470f" /><Relationship Type="http://schemas.openxmlformats.org/officeDocument/2006/relationships/slide" Target="/ppt/slides/slide5.xml" Id="R2f4f26caf98e4334" /><Relationship Type="http://schemas.openxmlformats.org/officeDocument/2006/relationships/slide" Target="/ppt/slides/slide6.xml" Id="Rc6b09c4853374120" /><Relationship Type="http://schemas.openxmlformats.org/officeDocument/2006/relationships/slide" Target="/ppt/slides/slide7.xml" Id="R91ab4bf1b3ba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4fb2678ca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803a81e274f9a" /><Relationship Type="http://schemas.openxmlformats.org/officeDocument/2006/relationships/theme" Target="/ppt/slideMasters/theme/theme1.xml" Id="Re531290521dc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803a81e27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7307e35b0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7c7f40e7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9ee61a4ee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c13d18ea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f50669c6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ac57d6a4d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a5389af06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EXCESSION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EXCESSION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EXCESSION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EXCESSION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EXCESSION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EXCESSION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37 014 796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153 639 316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153 646 851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EXCESSION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EXCESSION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EXCESSION AS</a:t>
            </a:r>
          </a:p>
        </p:txBody>
      </p:sp>
    </p:spTree>
  </p:cSld>
  <p:clrMapOvr>
    <a:masterClrMapping xmlns:a="http://schemas.openxmlformats.org/drawingml/2006/main"/>
  </p:clrMapOvr>
</p:sld>
</file>