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a987712adc42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333d031eb746fa"/>
  </p:sldMasterIdLst>
  <p:sldIdLst>
    <p:sldId xmlns:r="http://schemas.openxmlformats.org/officeDocument/2006/relationships" id="256" r:id="R1fa2594d23bc4090"/>
    <p:sldId xmlns:r="http://schemas.openxmlformats.org/officeDocument/2006/relationships" id="257" r:id="Rf406d57be8384a47"/>
    <p:sldId xmlns:r="http://schemas.openxmlformats.org/officeDocument/2006/relationships" id="258" r:id="Read015b1eeca4641"/>
    <p:sldId xmlns:r="http://schemas.openxmlformats.org/officeDocument/2006/relationships" id="259" r:id="R9b8535c1f8204bb9"/>
    <p:sldId xmlns:r="http://schemas.openxmlformats.org/officeDocument/2006/relationships" id="260" r:id="Rfe8b20d788e340a6"/>
    <p:sldId xmlns:r="http://schemas.openxmlformats.org/officeDocument/2006/relationships" id="261" r:id="Rbf40431f9b3f4ffb"/>
    <p:sldId xmlns:r="http://schemas.openxmlformats.org/officeDocument/2006/relationships" id="262" r:id="Re446bb1af4a843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33d031eb746fa" /><Relationship Type="http://schemas.openxmlformats.org/officeDocument/2006/relationships/slide" Target="/ppt/slides/slide1.xml" Id="R1fa2594d23bc4090" /><Relationship Type="http://schemas.openxmlformats.org/officeDocument/2006/relationships/slide" Target="/ppt/slides/slide2.xml" Id="Rf406d57be8384a47" /><Relationship Type="http://schemas.openxmlformats.org/officeDocument/2006/relationships/slide" Target="/ppt/slides/slide3.xml" Id="Read015b1eeca4641" /><Relationship Type="http://schemas.openxmlformats.org/officeDocument/2006/relationships/slide" Target="/ppt/slides/slide4.xml" Id="R9b8535c1f8204bb9" /><Relationship Type="http://schemas.openxmlformats.org/officeDocument/2006/relationships/slide" Target="/ppt/slides/slide5.xml" Id="Rfe8b20d788e340a6" /><Relationship Type="http://schemas.openxmlformats.org/officeDocument/2006/relationships/slide" Target="/ppt/slides/slide6.xml" Id="Rbf40431f9b3f4ffb" /><Relationship Type="http://schemas.openxmlformats.org/officeDocument/2006/relationships/slide" Target="/ppt/slides/slide7.xml" Id="Re446bb1af4a843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4e871a0694d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fe89e8f9c4e84" /><Relationship Type="http://schemas.openxmlformats.org/officeDocument/2006/relationships/theme" Target="/ppt/slideMasters/theme/theme1.xml" Id="R09023c0bc90f4b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7fe89e8f9c4e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69351ae1d40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1d01e79ee46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b25f6804a48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5a9f015e84c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872684d694d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c0267600345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444c565b743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STAVANGER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STAVANGER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4 692 456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602 043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DØRHEIM INGE NIKOLAY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TRONES TOM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Rustabakken 144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818 521 162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REGNSKAP AS</a:t>
            </a:r>
          </a:p>
        </p:txBody>
      </p:sp>
    </p:spTree>
  </p:cSld>
  <p:clrMapOvr>
    <a:masterClrMapping xmlns:a="http://schemas.openxmlformats.org/drawingml/2006/main"/>
  </p:clrMapOvr>
</p:sld>
</file>