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a7f5e7279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75384767942e3"/>
  </p:sldMasterIdLst>
  <p:sldIdLst>
    <p:sldId xmlns:r="http://schemas.openxmlformats.org/officeDocument/2006/relationships" id="256" r:id="Rccd244f627f44f30"/>
    <p:sldId xmlns:r="http://schemas.openxmlformats.org/officeDocument/2006/relationships" id="257" r:id="Rdbb09c50a08e4f66"/>
    <p:sldId xmlns:r="http://schemas.openxmlformats.org/officeDocument/2006/relationships" id="258" r:id="R64c706fbcf8b4a40"/>
    <p:sldId xmlns:r="http://schemas.openxmlformats.org/officeDocument/2006/relationships" id="259" r:id="R0a215777a63a4c7f"/>
    <p:sldId xmlns:r="http://schemas.openxmlformats.org/officeDocument/2006/relationships" id="260" r:id="Rf455e59526824474"/>
    <p:sldId xmlns:r="http://schemas.openxmlformats.org/officeDocument/2006/relationships" id="261" r:id="R9358f86d33344291"/>
    <p:sldId xmlns:r="http://schemas.openxmlformats.org/officeDocument/2006/relationships" id="262" r:id="Re28e3795a80d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75384767942e3" /><Relationship Type="http://schemas.openxmlformats.org/officeDocument/2006/relationships/slide" Target="/ppt/slides/slide1.xml" Id="Rccd244f627f44f30" /><Relationship Type="http://schemas.openxmlformats.org/officeDocument/2006/relationships/slide" Target="/ppt/slides/slide2.xml" Id="Rdbb09c50a08e4f66" /><Relationship Type="http://schemas.openxmlformats.org/officeDocument/2006/relationships/slide" Target="/ppt/slides/slide3.xml" Id="R64c706fbcf8b4a40" /><Relationship Type="http://schemas.openxmlformats.org/officeDocument/2006/relationships/slide" Target="/ppt/slides/slide4.xml" Id="R0a215777a63a4c7f" /><Relationship Type="http://schemas.openxmlformats.org/officeDocument/2006/relationships/slide" Target="/ppt/slides/slide5.xml" Id="Rf455e59526824474" /><Relationship Type="http://schemas.openxmlformats.org/officeDocument/2006/relationships/slide" Target="/ppt/slides/slide6.xml" Id="R9358f86d33344291" /><Relationship Type="http://schemas.openxmlformats.org/officeDocument/2006/relationships/slide" Target="/ppt/slides/slide7.xml" Id="Re28e3795a80d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3a5aa2108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e9fc0a954ee9" /><Relationship Type="http://schemas.openxmlformats.org/officeDocument/2006/relationships/theme" Target="/ppt/slideMasters/theme/theme1.xml" Id="Ra83d66c3931d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6e9fc0a95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5a9e9ac73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16ad979b5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4b9b8a8c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21a45ef1a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79bdd29e4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d4654f09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b71427513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MAQSOOD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MAQSOOD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MAQSOOD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MAQSOOD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MAQSOOD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MAQSOOD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3 370 559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−10 107 315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22 637 739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28 897 911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MAQSOOD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FAROOQ MAQSOOD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HALIMA KHAWAJA MAQSOOD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MAQSOOD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818 571 062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MAQSOOD HOLDING AS</a:t>
            </a:r>
          </a:p>
        </p:txBody>
      </p:sp>
    </p:spTree>
  </p:cSld>
  <p:clrMapOvr>
    <a:masterClrMapping xmlns:a="http://schemas.openxmlformats.org/drawingml/2006/main"/>
  </p:clrMapOvr>
</p:sld>
</file>