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465b82202640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3ed4dbb0f34907"/>
  </p:sldMasterIdLst>
  <p:sldIdLst>
    <p:sldId xmlns:r="http://schemas.openxmlformats.org/officeDocument/2006/relationships" id="256" r:id="Rbeb4e28664c04274"/>
    <p:sldId xmlns:r="http://schemas.openxmlformats.org/officeDocument/2006/relationships" id="257" r:id="Rad74cc2c766e4590"/>
    <p:sldId xmlns:r="http://schemas.openxmlformats.org/officeDocument/2006/relationships" id="258" r:id="R4bc91c3773584da1"/>
    <p:sldId xmlns:r="http://schemas.openxmlformats.org/officeDocument/2006/relationships" id="259" r:id="Rcf807e1dba8e4865"/>
    <p:sldId xmlns:r="http://schemas.openxmlformats.org/officeDocument/2006/relationships" id="260" r:id="Rc2c635bf15d54d88"/>
    <p:sldId xmlns:r="http://schemas.openxmlformats.org/officeDocument/2006/relationships" id="261" r:id="R716e8052b79c4288"/>
    <p:sldId xmlns:r="http://schemas.openxmlformats.org/officeDocument/2006/relationships" id="262" r:id="Rf22f19e527424e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3ed4dbb0f34907" /><Relationship Type="http://schemas.openxmlformats.org/officeDocument/2006/relationships/slide" Target="/ppt/slides/slide1.xml" Id="Rbeb4e28664c04274" /><Relationship Type="http://schemas.openxmlformats.org/officeDocument/2006/relationships/slide" Target="/ppt/slides/slide2.xml" Id="Rad74cc2c766e4590" /><Relationship Type="http://schemas.openxmlformats.org/officeDocument/2006/relationships/slide" Target="/ppt/slides/slide3.xml" Id="R4bc91c3773584da1" /><Relationship Type="http://schemas.openxmlformats.org/officeDocument/2006/relationships/slide" Target="/ppt/slides/slide4.xml" Id="Rcf807e1dba8e4865" /><Relationship Type="http://schemas.openxmlformats.org/officeDocument/2006/relationships/slide" Target="/ppt/slides/slide5.xml" Id="Rc2c635bf15d54d88" /><Relationship Type="http://schemas.openxmlformats.org/officeDocument/2006/relationships/slide" Target="/ppt/slides/slide6.xml" Id="R716e8052b79c4288" /><Relationship Type="http://schemas.openxmlformats.org/officeDocument/2006/relationships/slide" Target="/ppt/slides/slide7.xml" Id="Rf22f19e527424e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ec28a0e6b4a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801623ddd41c8" /><Relationship Type="http://schemas.openxmlformats.org/officeDocument/2006/relationships/theme" Target="/ppt/slideMasters/theme/theme1.xml" Id="Rd6049ebf1e2d49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c801623ddd41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b43e299344d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10cd4318c41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8cb392c0f4c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abac2d36e48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dfba2664a49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e0c10689f4e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ec5d61c4a4a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BRÅTVEIT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BRÅTVEIT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BRÅTVEIT ENTREPRENØR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BRÅTVEIT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BRÅTVEIT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BRÅTVEIT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23 338 567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851 966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663 592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1 704 236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5 363 026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BRÅTVEIT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BRÅTVEIT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BRÅTVEIT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Skruss-Eikeland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818 594 682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BRÅTVEIT ENTREPRENØR AS</a:t>
            </a:r>
          </a:p>
        </p:txBody>
      </p:sp>
    </p:spTree>
  </p:cSld>
  <p:clrMapOvr>
    <a:masterClrMapping xmlns:a="http://schemas.openxmlformats.org/drawingml/2006/main"/>
  </p:clrMapOvr>
</p:sld>
</file>