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89f0b6a4d2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9f300d98f1411b"/>
  </p:sldMasterIdLst>
  <p:sldIdLst>
    <p:sldId xmlns:r="http://schemas.openxmlformats.org/officeDocument/2006/relationships" id="256" r:id="Rbf7a41df6bfa4301"/>
    <p:sldId xmlns:r="http://schemas.openxmlformats.org/officeDocument/2006/relationships" id="257" r:id="R72fbfdab96a94017"/>
    <p:sldId xmlns:r="http://schemas.openxmlformats.org/officeDocument/2006/relationships" id="258" r:id="Re6deced703b0478f"/>
    <p:sldId xmlns:r="http://schemas.openxmlformats.org/officeDocument/2006/relationships" id="259" r:id="R6934d711014a4570"/>
    <p:sldId xmlns:r="http://schemas.openxmlformats.org/officeDocument/2006/relationships" id="260" r:id="Rde8ceb9aff4a455b"/>
    <p:sldId xmlns:r="http://schemas.openxmlformats.org/officeDocument/2006/relationships" id="261" r:id="Rb4ffdf1c411f47fd"/>
    <p:sldId xmlns:r="http://schemas.openxmlformats.org/officeDocument/2006/relationships" id="262" r:id="Rdbaddbd9d2e14d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f300d98f1411b" /><Relationship Type="http://schemas.openxmlformats.org/officeDocument/2006/relationships/slide" Target="/ppt/slides/slide1.xml" Id="Rbf7a41df6bfa4301" /><Relationship Type="http://schemas.openxmlformats.org/officeDocument/2006/relationships/slide" Target="/ppt/slides/slide2.xml" Id="R72fbfdab96a94017" /><Relationship Type="http://schemas.openxmlformats.org/officeDocument/2006/relationships/slide" Target="/ppt/slides/slide3.xml" Id="Re6deced703b0478f" /><Relationship Type="http://schemas.openxmlformats.org/officeDocument/2006/relationships/slide" Target="/ppt/slides/slide4.xml" Id="R6934d711014a4570" /><Relationship Type="http://schemas.openxmlformats.org/officeDocument/2006/relationships/slide" Target="/ppt/slides/slide5.xml" Id="Rde8ceb9aff4a455b" /><Relationship Type="http://schemas.openxmlformats.org/officeDocument/2006/relationships/slide" Target="/ppt/slides/slide6.xml" Id="Rb4ffdf1c411f47fd" /><Relationship Type="http://schemas.openxmlformats.org/officeDocument/2006/relationships/slide" Target="/ppt/slides/slide7.xml" Id="Rdbaddbd9d2e14d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26b20ed784a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0174e35f54374" /><Relationship Type="http://schemas.openxmlformats.org/officeDocument/2006/relationships/theme" Target="/ppt/slideMasters/theme/theme1.xml" Id="Rb4eb6fd2a5f549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b0174e35f543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fe5ca947e4a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3e64b923d45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6e08b0a1a46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983393c164e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22ee72f4e4e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945556a274f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8c5dc072c46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UNIGRAV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UNIGRAV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9 864 141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−238 027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633 239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1 037 275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 KAPITAL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SIBILLA OYANEDER MATIAS 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Solhellinga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3303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818 597 002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UNIGRAV AS</a:t>
            </a:r>
          </a:p>
        </p:txBody>
      </p:sp>
    </p:spTree>
  </p:cSld>
  <p:clrMapOvr>
    <a:masterClrMapping xmlns:a="http://schemas.openxmlformats.org/drawingml/2006/main"/>
  </p:clrMapOvr>
</p:sld>
</file>