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e5265bb76743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1658869da6482f"/>
  </p:sldMasterIdLst>
  <p:sldIdLst>
    <p:sldId xmlns:r="http://schemas.openxmlformats.org/officeDocument/2006/relationships" id="256" r:id="R0aa9db3b955f4752"/>
    <p:sldId xmlns:r="http://schemas.openxmlformats.org/officeDocument/2006/relationships" id="257" r:id="R5f956273f2c14392"/>
    <p:sldId xmlns:r="http://schemas.openxmlformats.org/officeDocument/2006/relationships" id="258" r:id="R7df6e9fdbad546ad"/>
    <p:sldId xmlns:r="http://schemas.openxmlformats.org/officeDocument/2006/relationships" id="259" r:id="R581af8a57f7b469b"/>
    <p:sldId xmlns:r="http://schemas.openxmlformats.org/officeDocument/2006/relationships" id="260" r:id="R55e64def99d241ce"/>
    <p:sldId xmlns:r="http://schemas.openxmlformats.org/officeDocument/2006/relationships" id="261" r:id="Rac20b7e74a1643b6"/>
    <p:sldId xmlns:r="http://schemas.openxmlformats.org/officeDocument/2006/relationships" id="262" r:id="R1c1d88b3b53b49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1658869da6482f" /><Relationship Type="http://schemas.openxmlformats.org/officeDocument/2006/relationships/slide" Target="/ppt/slides/slide1.xml" Id="R0aa9db3b955f4752" /><Relationship Type="http://schemas.openxmlformats.org/officeDocument/2006/relationships/slide" Target="/ppt/slides/slide2.xml" Id="R5f956273f2c14392" /><Relationship Type="http://schemas.openxmlformats.org/officeDocument/2006/relationships/slide" Target="/ppt/slides/slide3.xml" Id="R7df6e9fdbad546ad" /><Relationship Type="http://schemas.openxmlformats.org/officeDocument/2006/relationships/slide" Target="/ppt/slides/slide4.xml" Id="R581af8a57f7b469b" /><Relationship Type="http://schemas.openxmlformats.org/officeDocument/2006/relationships/slide" Target="/ppt/slides/slide5.xml" Id="R55e64def99d241ce" /><Relationship Type="http://schemas.openxmlformats.org/officeDocument/2006/relationships/slide" Target="/ppt/slides/slide6.xml" Id="Rac20b7e74a1643b6" /><Relationship Type="http://schemas.openxmlformats.org/officeDocument/2006/relationships/slide" Target="/ppt/slides/slide7.xml" Id="R1c1d88b3b53b49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65715cbc4643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dd9aa30154c97" /><Relationship Type="http://schemas.openxmlformats.org/officeDocument/2006/relationships/theme" Target="/ppt/slideMasters/theme/theme1.xml" Id="Ra3070b29422d43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dd9aa3015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970613fc849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fd18888fa4f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372e0b1164d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2188ea47d41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f9f98d43e46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658dc91146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18221c6349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ALKMAAR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ALKMAAR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228 333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JOAKIM ADEOLA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818 646 372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ALKMAAR AS</a:t>
            </a:r>
          </a:p>
        </p:txBody>
      </p:sp>
    </p:spTree>
  </p:cSld>
  <p:clrMapOvr>
    <a:masterClrMapping xmlns:a="http://schemas.openxmlformats.org/drawingml/2006/main"/>
  </p:clrMapOvr>
</p:sld>
</file>