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d85f7f815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1a9d25bfd4268"/>
  </p:sldMasterIdLst>
  <p:sldIdLst>
    <p:sldId xmlns:r="http://schemas.openxmlformats.org/officeDocument/2006/relationships" id="256" r:id="R2a08eb12a22145cd"/>
    <p:sldId xmlns:r="http://schemas.openxmlformats.org/officeDocument/2006/relationships" id="257" r:id="R906de7dbbeda472d"/>
    <p:sldId xmlns:r="http://schemas.openxmlformats.org/officeDocument/2006/relationships" id="258" r:id="Ra601ee27b6604469"/>
    <p:sldId xmlns:r="http://schemas.openxmlformats.org/officeDocument/2006/relationships" id="259" r:id="R6cb27b4ed9974d44"/>
    <p:sldId xmlns:r="http://schemas.openxmlformats.org/officeDocument/2006/relationships" id="260" r:id="Rafee1de8ecff4e1d"/>
    <p:sldId xmlns:r="http://schemas.openxmlformats.org/officeDocument/2006/relationships" id="261" r:id="R1651e076a8854f05"/>
    <p:sldId xmlns:r="http://schemas.openxmlformats.org/officeDocument/2006/relationships" id="262" r:id="R19ac7243f5f3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1a9d25bfd4268" /><Relationship Type="http://schemas.openxmlformats.org/officeDocument/2006/relationships/slide" Target="/ppt/slides/slide1.xml" Id="R2a08eb12a22145cd" /><Relationship Type="http://schemas.openxmlformats.org/officeDocument/2006/relationships/slide" Target="/ppt/slides/slide2.xml" Id="R906de7dbbeda472d" /><Relationship Type="http://schemas.openxmlformats.org/officeDocument/2006/relationships/slide" Target="/ppt/slides/slide3.xml" Id="Ra601ee27b6604469" /><Relationship Type="http://schemas.openxmlformats.org/officeDocument/2006/relationships/slide" Target="/ppt/slides/slide4.xml" Id="R6cb27b4ed9974d44" /><Relationship Type="http://schemas.openxmlformats.org/officeDocument/2006/relationships/slide" Target="/ppt/slides/slide5.xml" Id="Rafee1de8ecff4e1d" /><Relationship Type="http://schemas.openxmlformats.org/officeDocument/2006/relationships/slide" Target="/ppt/slides/slide6.xml" Id="R1651e076a8854f05" /><Relationship Type="http://schemas.openxmlformats.org/officeDocument/2006/relationships/slide" Target="/ppt/slides/slide7.xml" Id="R19ac7243f5f3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ce09399f7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e88fca4347ad" /><Relationship Type="http://schemas.openxmlformats.org/officeDocument/2006/relationships/theme" Target="/ppt/slideMasters/theme/theme1.xml" Id="Rc93bfc6871fa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ce88fca43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74aca5507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3d71ba08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a12d9a31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800307fc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ebcf8869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48011cf44b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84b1db17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SCHREINER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SCHREINER HOLDING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SCHREINER BENNY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818 680 732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SCHREINER HOLDING AS</a:t>
            </a:r>
          </a:p>
        </p:txBody>
      </p:sp>
    </p:spTree>
  </p:cSld>
  <p:clrMapOvr>
    <a:masterClrMapping xmlns:a="http://schemas.openxmlformats.org/drawingml/2006/main"/>
  </p:clrMapOvr>
</p:sld>
</file>