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0c39b2f34b43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e478d932a64412"/>
  </p:sldMasterIdLst>
  <p:sldIdLst>
    <p:sldId xmlns:r="http://schemas.openxmlformats.org/officeDocument/2006/relationships" id="256" r:id="Rc4ed9ea6e75246be"/>
    <p:sldId xmlns:r="http://schemas.openxmlformats.org/officeDocument/2006/relationships" id="257" r:id="Rda24d09487a14ccd"/>
    <p:sldId xmlns:r="http://schemas.openxmlformats.org/officeDocument/2006/relationships" id="258" r:id="R83dd78aaef5a4049"/>
    <p:sldId xmlns:r="http://schemas.openxmlformats.org/officeDocument/2006/relationships" id="259" r:id="R8b769d2dc0db4607"/>
    <p:sldId xmlns:r="http://schemas.openxmlformats.org/officeDocument/2006/relationships" id="260" r:id="Re6a8b4088c9e4cfc"/>
    <p:sldId xmlns:r="http://schemas.openxmlformats.org/officeDocument/2006/relationships" id="261" r:id="Rcf9f4ada43134c21"/>
    <p:sldId xmlns:r="http://schemas.openxmlformats.org/officeDocument/2006/relationships" id="262" r:id="R964b143ae1cf43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478d932a64412" /><Relationship Type="http://schemas.openxmlformats.org/officeDocument/2006/relationships/slide" Target="/ppt/slides/slide1.xml" Id="Rc4ed9ea6e75246be" /><Relationship Type="http://schemas.openxmlformats.org/officeDocument/2006/relationships/slide" Target="/ppt/slides/slide2.xml" Id="Rda24d09487a14ccd" /><Relationship Type="http://schemas.openxmlformats.org/officeDocument/2006/relationships/slide" Target="/ppt/slides/slide3.xml" Id="R83dd78aaef5a4049" /><Relationship Type="http://schemas.openxmlformats.org/officeDocument/2006/relationships/slide" Target="/ppt/slides/slide4.xml" Id="R8b769d2dc0db4607" /><Relationship Type="http://schemas.openxmlformats.org/officeDocument/2006/relationships/slide" Target="/ppt/slides/slide5.xml" Id="Re6a8b4088c9e4cfc" /><Relationship Type="http://schemas.openxmlformats.org/officeDocument/2006/relationships/slide" Target="/ppt/slides/slide6.xml" Id="Rcf9f4ada43134c21" /><Relationship Type="http://schemas.openxmlformats.org/officeDocument/2006/relationships/slide" Target="/ppt/slides/slide7.xml" Id="R964b143ae1cf43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80d1c3e3bd43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ad71567134068" /><Relationship Type="http://schemas.openxmlformats.org/officeDocument/2006/relationships/theme" Target="/ppt/slideMasters/theme/theme1.xml" Id="R469653d16d2a49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9ad715671340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debce00be4d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4751047a644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f16b7eca644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9f038952f4c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75ff29abc48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4fcec038a49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5006182f043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MOBI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MOBI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375 746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375 746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MOBI MANAGEMENT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NPN HOLDING AS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BOSS INVEST AS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RYSTE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PJ HOLDING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CAPITALISM HOLDING AS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Hyre AS, Christian Krohgs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818 697 082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 MANAGEMENT AS</a:t>
            </a:r>
          </a:p>
        </p:txBody>
      </p:sp>
    </p:spTree>
  </p:cSld>
  <p:clrMapOvr>
    <a:masterClrMapping xmlns:a="http://schemas.openxmlformats.org/drawingml/2006/main"/>
  </p:clrMapOvr>
</p:sld>
</file>