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4fff802e5648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ea598eb7c34c2a"/>
  </p:sldMasterIdLst>
  <p:sldIdLst>
    <p:sldId xmlns:r="http://schemas.openxmlformats.org/officeDocument/2006/relationships" id="256" r:id="R60ee6fe043d84a71"/>
    <p:sldId xmlns:r="http://schemas.openxmlformats.org/officeDocument/2006/relationships" id="257" r:id="Rcd6644db721542bd"/>
    <p:sldId xmlns:r="http://schemas.openxmlformats.org/officeDocument/2006/relationships" id="258" r:id="R64e8b6dac4874d48"/>
    <p:sldId xmlns:r="http://schemas.openxmlformats.org/officeDocument/2006/relationships" id="259" r:id="Re6b2aba6a88d46e1"/>
    <p:sldId xmlns:r="http://schemas.openxmlformats.org/officeDocument/2006/relationships" id="260" r:id="R92cda4d2ea3e43fd"/>
    <p:sldId xmlns:r="http://schemas.openxmlformats.org/officeDocument/2006/relationships" id="261" r:id="R7d9b937e535a4d3a"/>
    <p:sldId xmlns:r="http://schemas.openxmlformats.org/officeDocument/2006/relationships" id="262" r:id="Rebecd17b942c41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ea598eb7c34c2a" /><Relationship Type="http://schemas.openxmlformats.org/officeDocument/2006/relationships/slide" Target="/ppt/slides/slide1.xml" Id="R60ee6fe043d84a71" /><Relationship Type="http://schemas.openxmlformats.org/officeDocument/2006/relationships/slide" Target="/ppt/slides/slide2.xml" Id="Rcd6644db721542bd" /><Relationship Type="http://schemas.openxmlformats.org/officeDocument/2006/relationships/slide" Target="/ppt/slides/slide3.xml" Id="R64e8b6dac4874d48" /><Relationship Type="http://schemas.openxmlformats.org/officeDocument/2006/relationships/slide" Target="/ppt/slides/slide4.xml" Id="Re6b2aba6a88d46e1" /><Relationship Type="http://schemas.openxmlformats.org/officeDocument/2006/relationships/slide" Target="/ppt/slides/slide5.xml" Id="R92cda4d2ea3e43fd" /><Relationship Type="http://schemas.openxmlformats.org/officeDocument/2006/relationships/slide" Target="/ppt/slides/slide6.xml" Id="R7d9b937e535a4d3a" /><Relationship Type="http://schemas.openxmlformats.org/officeDocument/2006/relationships/slide" Target="/ppt/slides/slide7.xml" Id="Rebecd17b942c41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bf6a7151fe4c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6a6d956174d7f" /><Relationship Type="http://schemas.openxmlformats.org/officeDocument/2006/relationships/theme" Target="/ppt/slideMasters/theme/theme1.xml" Id="R179ac5c3ae704b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16a6d956174d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755b27b0e44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3125db07d4e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2625431b440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e1260bf944d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3a57a856249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8a08f59b34e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5f911614f43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BV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BV BYGG AS ble etablert [år] og holder til i Eidsvåg I Åsane.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61 680 248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1 210 873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968 738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5 507 261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19 373 552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SNF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Eidsvågbakken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5105 Eidsvåg I Åsane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818 780 672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 BYGG AS</a:t>
            </a:r>
          </a:p>
        </p:txBody>
      </p:sp>
    </p:spTree>
  </p:cSld>
  <p:clrMapOvr>
    <a:masterClrMapping xmlns:a="http://schemas.openxmlformats.org/drawingml/2006/main"/>
  </p:clrMapOvr>
</p:sld>
</file>