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21f637f93a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eb360404d44c74"/>
  </p:sldMasterIdLst>
  <p:sldIdLst>
    <p:sldId xmlns:r="http://schemas.openxmlformats.org/officeDocument/2006/relationships" id="256" r:id="R86a93dbb692b4476"/>
    <p:sldId xmlns:r="http://schemas.openxmlformats.org/officeDocument/2006/relationships" id="257" r:id="R8b3a3a74171045d2"/>
    <p:sldId xmlns:r="http://schemas.openxmlformats.org/officeDocument/2006/relationships" id="258" r:id="Rb1a30e8274d34275"/>
    <p:sldId xmlns:r="http://schemas.openxmlformats.org/officeDocument/2006/relationships" id="259" r:id="Rac71a765f5d34240"/>
    <p:sldId xmlns:r="http://schemas.openxmlformats.org/officeDocument/2006/relationships" id="260" r:id="R4f84c471f16c4dad"/>
    <p:sldId xmlns:r="http://schemas.openxmlformats.org/officeDocument/2006/relationships" id="261" r:id="R24b2d25a690b4841"/>
    <p:sldId xmlns:r="http://schemas.openxmlformats.org/officeDocument/2006/relationships" id="262" r:id="R3ef5034cfee14a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b360404d44c74" /><Relationship Type="http://schemas.openxmlformats.org/officeDocument/2006/relationships/slide" Target="/ppt/slides/slide1.xml" Id="R86a93dbb692b4476" /><Relationship Type="http://schemas.openxmlformats.org/officeDocument/2006/relationships/slide" Target="/ppt/slides/slide2.xml" Id="R8b3a3a74171045d2" /><Relationship Type="http://schemas.openxmlformats.org/officeDocument/2006/relationships/slide" Target="/ppt/slides/slide3.xml" Id="Rb1a30e8274d34275" /><Relationship Type="http://schemas.openxmlformats.org/officeDocument/2006/relationships/slide" Target="/ppt/slides/slide4.xml" Id="Rac71a765f5d34240" /><Relationship Type="http://schemas.openxmlformats.org/officeDocument/2006/relationships/slide" Target="/ppt/slides/slide5.xml" Id="R4f84c471f16c4dad" /><Relationship Type="http://schemas.openxmlformats.org/officeDocument/2006/relationships/slide" Target="/ppt/slides/slide6.xml" Id="R24b2d25a690b4841" /><Relationship Type="http://schemas.openxmlformats.org/officeDocument/2006/relationships/slide" Target="/ppt/slides/slide7.xml" Id="R3ef5034cfee14a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72fff20a2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850c954414ddb" /><Relationship Type="http://schemas.openxmlformats.org/officeDocument/2006/relationships/theme" Target="/ppt/slideMasters/theme/theme1.xml" Id="Rac7eb8cf85654a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850c954414d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a946e7a7b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8586584af4c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2946e4be444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1853d46a7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a9361240e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7b7a5caeb43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5edced7d14b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REINERTSEN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REINERTSEN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REINERTSEN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REINERTSEN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REINERTSEN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REINERTSEN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30 251 863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30 297 992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REINERTSEN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REINERTSEN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REINERTSEN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Schiøtz'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818 790 392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REINERTSEN AS</a:t>
            </a:r>
          </a:p>
        </p:txBody>
      </p:sp>
    </p:spTree>
  </p:cSld>
  <p:clrMapOvr>
    <a:masterClrMapping xmlns:a="http://schemas.openxmlformats.org/drawingml/2006/main"/>
  </p:clrMapOvr>
</p:sld>
</file>