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645e84594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9f7f1f20340c1"/>
  </p:sldMasterIdLst>
  <p:sldIdLst>
    <p:sldId xmlns:r="http://schemas.openxmlformats.org/officeDocument/2006/relationships" id="256" r:id="R1933d96605ad4fea"/>
    <p:sldId xmlns:r="http://schemas.openxmlformats.org/officeDocument/2006/relationships" id="257" r:id="Rbb83a4f9e5f849f7"/>
    <p:sldId xmlns:r="http://schemas.openxmlformats.org/officeDocument/2006/relationships" id="258" r:id="R04c839f6e3e64b9c"/>
    <p:sldId xmlns:r="http://schemas.openxmlformats.org/officeDocument/2006/relationships" id="259" r:id="R45999942cf1b4a89"/>
    <p:sldId xmlns:r="http://schemas.openxmlformats.org/officeDocument/2006/relationships" id="260" r:id="Rc3b6110e37ac410a"/>
    <p:sldId xmlns:r="http://schemas.openxmlformats.org/officeDocument/2006/relationships" id="261" r:id="Rc89f857cce70465d"/>
    <p:sldId xmlns:r="http://schemas.openxmlformats.org/officeDocument/2006/relationships" id="262" r:id="Rbf7c57b1cc17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9f7f1f20340c1" /><Relationship Type="http://schemas.openxmlformats.org/officeDocument/2006/relationships/slide" Target="/ppt/slides/slide1.xml" Id="R1933d96605ad4fea" /><Relationship Type="http://schemas.openxmlformats.org/officeDocument/2006/relationships/slide" Target="/ppt/slides/slide2.xml" Id="Rbb83a4f9e5f849f7" /><Relationship Type="http://schemas.openxmlformats.org/officeDocument/2006/relationships/slide" Target="/ppt/slides/slide3.xml" Id="R04c839f6e3e64b9c" /><Relationship Type="http://schemas.openxmlformats.org/officeDocument/2006/relationships/slide" Target="/ppt/slides/slide4.xml" Id="R45999942cf1b4a89" /><Relationship Type="http://schemas.openxmlformats.org/officeDocument/2006/relationships/slide" Target="/ppt/slides/slide5.xml" Id="Rc3b6110e37ac410a" /><Relationship Type="http://schemas.openxmlformats.org/officeDocument/2006/relationships/slide" Target="/ppt/slides/slide6.xml" Id="Rc89f857cce70465d" /><Relationship Type="http://schemas.openxmlformats.org/officeDocument/2006/relationships/slide" Target="/ppt/slides/slide7.xml" Id="Rbf7c57b1cc17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9b7fbc152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430588c74898" /><Relationship Type="http://schemas.openxmlformats.org/officeDocument/2006/relationships/theme" Target="/ppt/slideMasters/theme/theme1.xml" Id="R6f8d69195392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3430588c7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ff02c7d14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2ded3e90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e6228c1de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6604fbb8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26e499f9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776894d6b4e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37405477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THOMASSEN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RØR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11 017 056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5 654 219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Gaupemyrheia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RØR AS</a:t>
            </a:r>
          </a:p>
        </p:txBody>
      </p:sp>
    </p:spTree>
  </p:cSld>
  <p:clrMapOvr>
    <a:masterClrMapping xmlns:a="http://schemas.openxmlformats.org/drawingml/2006/main"/>
  </p:clrMapOvr>
</p:sld>
</file>