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40cb686d7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6047b33f64048"/>
  </p:sldMasterIdLst>
  <p:sldIdLst>
    <p:sldId xmlns:r="http://schemas.openxmlformats.org/officeDocument/2006/relationships" id="256" r:id="R40af7400a06d48e9"/>
    <p:sldId xmlns:r="http://schemas.openxmlformats.org/officeDocument/2006/relationships" id="257" r:id="R726952cdcaa64142"/>
    <p:sldId xmlns:r="http://schemas.openxmlformats.org/officeDocument/2006/relationships" id="258" r:id="Rdb17324abd734097"/>
    <p:sldId xmlns:r="http://schemas.openxmlformats.org/officeDocument/2006/relationships" id="259" r:id="Rb0560424180247cc"/>
    <p:sldId xmlns:r="http://schemas.openxmlformats.org/officeDocument/2006/relationships" id="260" r:id="R6b78e87f50434671"/>
    <p:sldId xmlns:r="http://schemas.openxmlformats.org/officeDocument/2006/relationships" id="261" r:id="R1e970eeb64964b48"/>
    <p:sldId xmlns:r="http://schemas.openxmlformats.org/officeDocument/2006/relationships" id="262" r:id="Rc97eb8e20a67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6047b33f64048" /><Relationship Type="http://schemas.openxmlformats.org/officeDocument/2006/relationships/slide" Target="/ppt/slides/slide1.xml" Id="R40af7400a06d48e9" /><Relationship Type="http://schemas.openxmlformats.org/officeDocument/2006/relationships/slide" Target="/ppt/slides/slide2.xml" Id="R726952cdcaa64142" /><Relationship Type="http://schemas.openxmlformats.org/officeDocument/2006/relationships/slide" Target="/ppt/slides/slide3.xml" Id="Rdb17324abd734097" /><Relationship Type="http://schemas.openxmlformats.org/officeDocument/2006/relationships/slide" Target="/ppt/slides/slide4.xml" Id="Rb0560424180247cc" /><Relationship Type="http://schemas.openxmlformats.org/officeDocument/2006/relationships/slide" Target="/ppt/slides/slide5.xml" Id="R6b78e87f50434671" /><Relationship Type="http://schemas.openxmlformats.org/officeDocument/2006/relationships/slide" Target="/ppt/slides/slide6.xml" Id="R1e970eeb64964b48" /><Relationship Type="http://schemas.openxmlformats.org/officeDocument/2006/relationships/slide" Target="/ppt/slides/slide7.xml" Id="Rc97eb8e20a67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052a286d9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d8b3327b4b40" /><Relationship Type="http://schemas.openxmlformats.org/officeDocument/2006/relationships/theme" Target="/ppt/slideMasters/theme/theme1.xml" Id="R592e443ba684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2d8b3327b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90997cbb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42bbfcd8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d33c1b61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091ee709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64359820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d44696af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12ba73457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