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7dcdac702e46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d942d3510d4780"/>
  </p:sldMasterIdLst>
  <p:sldIdLst>
    <p:sldId xmlns:r="http://schemas.openxmlformats.org/officeDocument/2006/relationships" id="256" r:id="R6cf5209033c04115"/>
    <p:sldId xmlns:r="http://schemas.openxmlformats.org/officeDocument/2006/relationships" id="257" r:id="R93d209b4a74d4d56"/>
    <p:sldId xmlns:r="http://schemas.openxmlformats.org/officeDocument/2006/relationships" id="258" r:id="R8ef333cf8d844cde"/>
    <p:sldId xmlns:r="http://schemas.openxmlformats.org/officeDocument/2006/relationships" id="259" r:id="Rf4756799ed1e4049"/>
    <p:sldId xmlns:r="http://schemas.openxmlformats.org/officeDocument/2006/relationships" id="260" r:id="R1b0c95ef566b42dc"/>
    <p:sldId xmlns:r="http://schemas.openxmlformats.org/officeDocument/2006/relationships" id="261" r:id="Rd794f47f28d74929"/>
    <p:sldId xmlns:r="http://schemas.openxmlformats.org/officeDocument/2006/relationships" id="262" r:id="Rf9a6f7d193cd4c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942d3510d4780" /><Relationship Type="http://schemas.openxmlformats.org/officeDocument/2006/relationships/slide" Target="/ppt/slides/slide1.xml" Id="R6cf5209033c04115" /><Relationship Type="http://schemas.openxmlformats.org/officeDocument/2006/relationships/slide" Target="/ppt/slides/slide2.xml" Id="R93d209b4a74d4d56" /><Relationship Type="http://schemas.openxmlformats.org/officeDocument/2006/relationships/slide" Target="/ppt/slides/slide3.xml" Id="R8ef333cf8d844cde" /><Relationship Type="http://schemas.openxmlformats.org/officeDocument/2006/relationships/slide" Target="/ppt/slides/slide4.xml" Id="Rf4756799ed1e4049" /><Relationship Type="http://schemas.openxmlformats.org/officeDocument/2006/relationships/slide" Target="/ppt/slides/slide5.xml" Id="R1b0c95ef566b42dc" /><Relationship Type="http://schemas.openxmlformats.org/officeDocument/2006/relationships/slide" Target="/ppt/slides/slide6.xml" Id="Rd794f47f28d74929" /><Relationship Type="http://schemas.openxmlformats.org/officeDocument/2006/relationships/slide" Target="/ppt/slides/slide7.xml" Id="Rf9a6f7d193cd4c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4f335eeba45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e2f4bb4264086" /><Relationship Type="http://schemas.openxmlformats.org/officeDocument/2006/relationships/theme" Target="/ppt/slideMasters/theme/theme1.xml" Id="R8302e72111aa4a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4e2f4bb42640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df0ab4f4444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7f35c8bd7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ceda2ec624c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06226131441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d68e3770f48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d2b6786a340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bc044954846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AMANDUS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1 133 689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2 109 684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KRISTIAN KOLRUD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Stein Kolrud, Tidemands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819 025 002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AMANDUS HOLDING AS</a:t>
            </a:r>
          </a:p>
        </p:txBody>
      </p:sp>
    </p:spTree>
  </p:cSld>
  <p:clrMapOvr>
    <a:masterClrMapping xmlns:a="http://schemas.openxmlformats.org/drawingml/2006/main"/>
  </p:clrMapOvr>
</p:sld>
</file>